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4.xml" ContentType="application/inkml+xml"/>
  <Override PartName="/ppt/notesSlides/notesSlide5.xml" ContentType="application/vnd.openxmlformats-officedocument.presentationml.notesSlide+xml"/>
  <Override PartName="/ppt/ink/ink5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7" r:id="rId14"/>
    <p:sldId id="272" r:id="rId15"/>
    <p:sldId id="269" r:id="rId16"/>
    <p:sldId id="275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73" r:id="rId26"/>
    <p:sldId id="274" r:id="rId27"/>
    <p:sldId id="286" r:id="rId28"/>
    <p:sldId id="285" r:id="rId29"/>
    <p:sldId id="287" r:id="rId30"/>
    <p:sldId id="288" r:id="rId31"/>
    <p:sldId id="289" r:id="rId32"/>
    <p:sldId id="290" r:id="rId33"/>
    <p:sldId id="291" r:id="rId34"/>
    <p:sldId id="292" r:id="rId35"/>
    <p:sldId id="29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6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A01A2B-A7C0-6746-B0ED-97FFE0C25261}" v="1" dt="2023-12-07T19:49:03.0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58"/>
    <p:restoredTop sz="94712"/>
  </p:normalViewPr>
  <p:slideViewPr>
    <p:cSldViewPr snapToGrid="0">
      <p:cViewPr varScale="1">
        <p:scale>
          <a:sx n="81" d="100"/>
          <a:sy n="81" d="100"/>
        </p:scale>
        <p:origin x="160" y="3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7T11:38:02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7T11:38:02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7T11:38:02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7T11:38:02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05935-366C-764C-AD13-69E62E02E63B}" type="datetimeFigureOut">
              <a:rPr lang="en-GB" smtClean="0"/>
              <a:t>07/12/2023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5825E-58A7-1C4F-B62E-A45BD76339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74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5825E-58A7-1C4F-B62E-A45BD76339B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692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5825E-58A7-1C4F-B62E-A45BD76339B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578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5825E-58A7-1C4F-B62E-A45BD76339B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906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5825E-58A7-1C4F-B62E-A45BD76339B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938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5825E-58A7-1C4F-B62E-A45BD76339B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793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December 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87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December 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4875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December 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61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December 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7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December 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December 7,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519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December 7,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4612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December 7,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0947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December 7,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76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December 7,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0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December 7,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A33960BD-7AC1-4217-9611-AAA56D3EE38F}" type="datetime4">
              <a:rPr lang="en-US" smtClean="0"/>
              <a:pPr/>
              <a:t>December 7,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977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88" r:id="rId7"/>
    <p:sldLayoutId id="2147483689" r:id="rId8"/>
    <p:sldLayoutId id="2147483690" r:id="rId9"/>
    <p:sldLayoutId id="2147483691" r:id="rId10"/>
    <p:sldLayoutId id="2147483698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b="0" i="0" kern="1200" cap="all" spc="600" baseline="0">
          <a:solidFill>
            <a:schemeClr val="tx1">
              <a:lumMod val="85000"/>
              <a:lumOff val="15000"/>
            </a:schemeClr>
          </a:solidFill>
          <a:latin typeface="Cambria" panose="02040503050406030204" pitchFamily="18" charset="0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b="0" i="0" kern="1200" spc="50" baseline="0">
          <a:solidFill>
            <a:schemeClr val="tx1">
              <a:lumMod val="85000"/>
              <a:lumOff val="15000"/>
            </a:schemeClr>
          </a:solidFill>
          <a:latin typeface="Cambria" panose="02040503050406030204" pitchFamily="18" charset="0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b="0" i="0" kern="1200" spc="50" baseline="0">
          <a:solidFill>
            <a:schemeClr val="tx1">
              <a:lumMod val="85000"/>
              <a:lumOff val="15000"/>
            </a:schemeClr>
          </a:solidFill>
          <a:latin typeface="Cambria" panose="02040503050406030204" pitchFamily="18" charset="0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b="0" i="0" kern="1200" spc="50" baseline="0">
          <a:solidFill>
            <a:schemeClr val="tx1">
              <a:lumMod val="85000"/>
              <a:lumOff val="15000"/>
            </a:schemeClr>
          </a:solidFill>
          <a:latin typeface="Cambria" panose="02040503050406030204" pitchFamily="18" charset="0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b="0" i="0" kern="1200" spc="50" baseline="0">
          <a:solidFill>
            <a:schemeClr val="tx1">
              <a:lumMod val="85000"/>
              <a:lumOff val="15000"/>
            </a:schemeClr>
          </a:solidFill>
          <a:latin typeface="Cambria" panose="02040503050406030204" pitchFamily="18" charset="0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b="0" i="0" kern="1200" spc="50" baseline="0">
          <a:solidFill>
            <a:schemeClr val="tx1">
              <a:lumMod val="85000"/>
              <a:lumOff val="15000"/>
            </a:schemeClr>
          </a:solidFill>
          <a:latin typeface="Cambria" panose="02040503050406030204" pitchFamily="18" charset="0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customXml" Target="../ink/ink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customXml" Target="../ink/ink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5DAAA2-78DB-BD1C-06EA-D747B27548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0" y="5755341"/>
            <a:ext cx="10160000" cy="884518"/>
          </a:xfrm>
        </p:spPr>
        <p:txBody>
          <a:bodyPr anchor="t">
            <a:normAutofit/>
          </a:bodyPr>
          <a:lstStyle/>
          <a:p>
            <a:r>
              <a:rPr lang="en-GB" dirty="0">
                <a:latin typeface="Helvetica" pitchFamily="2" charset="0"/>
              </a:rPr>
              <a:t>Christmas Quiz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E52471-0B99-5A9B-DACD-53DA6E7B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7292" y="5149516"/>
            <a:ext cx="5768283" cy="505326"/>
          </a:xfrm>
        </p:spPr>
        <p:txBody>
          <a:bodyPr anchor="b">
            <a:normAutofit/>
          </a:bodyPr>
          <a:lstStyle/>
          <a:p>
            <a:r>
              <a:rPr lang="en-GB">
                <a:latin typeface="Helvetica" pitchFamily="2" charset="0"/>
              </a:rPr>
              <a:t>2023</a:t>
            </a:r>
            <a:endParaRPr lang="en-GB" dirty="0">
              <a:latin typeface="Helvetica" pitchFamily="2" charset="0"/>
            </a:endParaRPr>
          </a:p>
        </p:txBody>
      </p:sp>
      <p:pic>
        <p:nvPicPr>
          <p:cNvPr id="1028" name="Picture 4" descr="Free snow scene trees vector">
            <a:extLst>
              <a:ext uri="{FF2B5EF4-FFF2-40B4-BE49-F238E27FC236}">
                <a16:creationId xmlns:a16="http://schemas.microsoft.com/office/drawing/2014/main" id="{982B6AC8-24E8-DE8F-0A06-6EB4B8331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7" b="16592"/>
          <a:stretch/>
        </p:blipFill>
        <p:spPr bwMode="auto"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652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7CEDE2E-C8CD-424B-A0AB-9CDDD3A43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AEC738E-E912-420C-B0E2-17A69DF32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5620" y="0"/>
            <a:ext cx="11816380" cy="6858000"/>
          </a:xfrm>
          <a:custGeom>
            <a:avLst/>
            <a:gdLst>
              <a:gd name="connsiteX0" fmla="*/ 8367 w 11816380"/>
              <a:gd name="connsiteY0" fmla="*/ 6848079 h 6858000"/>
              <a:gd name="connsiteX1" fmla="*/ 946 w 11816380"/>
              <a:gd name="connsiteY1" fmla="*/ 6858000 h 6858000"/>
              <a:gd name="connsiteX2" fmla="*/ 0 w 11816380"/>
              <a:gd name="connsiteY2" fmla="*/ 6858000 h 6858000"/>
              <a:gd name="connsiteX3" fmla="*/ 8008701 w 11816380"/>
              <a:gd name="connsiteY3" fmla="*/ 0 h 6858000"/>
              <a:gd name="connsiteX4" fmla="*/ 11816380 w 11816380"/>
              <a:gd name="connsiteY4" fmla="*/ 0 h 6858000"/>
              <a:gd name="connsiteX5" fmla="*/ 11816380 w 11816380"/>
              <a:gd name="connsiteY5" fmla="*/ 6858000 h 6858000"/>
              <a:gd name="connsiteX6" fmla="*/ 12879 w 11816380"/>
              <a:gd name="connsiteY6" fmla="*/ 6858000 h 6858000"/>
              <a:gd name="connsiteX7" fmla="*/ 185257 w 11816380"/>
              <a:gd name="connsiteY7" fmla="*/ 6681490 h 6858000"/>
              <a:gd name="connsiteX8" fmla="*/ 349627 w 11816380"/>
              <a:gd name="connsiteY8" fmla="*/ 6491141 h 6858000"/>
              <a:gd name="connsiteX9" fmla="*/ 435850 w 11816380"/>
              <a:gd name="connsiteY9" fmla="*/ 6356175 h 6858000"/>
              <a:gd name="connsiteX10" fmla="*/ 513949 w 11816380"/>
              <a:gd name="connsiteY10" fmla="*/ 6236376 h 6858000"/>
              <a:gd name="connsiteX11" fmla="*/ 644725 w 11816380"/>
              <a:gd name="connsiteY11" fmla="*/ 6047133 h 6858000"/>
              <a:gd name="connsiteX12" fmla="*/ 755864 w 11816380"/>
              <a:gd name="connsiteY12" fmla="*/ 5875377 h 6858000"/>
              <a:gd name="connsiteX13" fmla="*/ 805295 w 11816380"/>
              <a:gd name="connsiteY13" fmla="*/ 5828953 h 6858000"/>
              <a:gd name="connsiteX14" fmla="*/ 854705 w 11816380"/>
              <a:gd name="connsiteY14" fmla="*/ 5795741 h 6858000"/>
              <a:gd name="connsiteX15" fmla="*/ 864711 w 11816380"/>
              <a:gd name="connsiteY15" fmla="*/ 5789123 h 6858000"/>
              <a:gd name="connsiteX16" fmla="*/ 915038 w 11816380"/>
              <a:gd name="connsiteY16" fmla="*/ 5676299 h 6858000"/>
              <a:gd name="connsiteX17" fmla="*/ 891159 w 11816380"/>
              <a:gd name="connsiteY17" fmla="*/ 5752283 h 6858000"/>
              <a:gd name="connsiteX18" fmla="*/ 891423 w 11816380"/>
              <a:gd name="connsiteY18" fmla="*/ 5752392 h 6858000"/>
              <a:gd name="connsiteX19" fmla="*/ 933153 w 11816380"/>
              <a:gd name="connsiteY19" fmla="*/ 5622359 h 6858000"/>
              <a:gd name="connsiteX20" fmla="*/ 988982 w 11816380"/>
              <a:gd name="connsiteY20" fmla="*/ 5555854 h 6858000"/>
              <a:gd name="connsiteX21" fmla="*/ 1027589 w 11816380"/>
              <a:gd name="connsiteY21" fmla="*/ 5528213 h 6858000"/>
              <a:gd name="connsiteX22" fmla="*/ 1049768 w 11816380"/>
              <a:gd name="connsiteY22" fmla="*/ 5510295 h 6858000"/>
              <a:gd name="connsiteX23" fmla="*/ 1086224 w 11816380"/>
              <a:gd name="connsiteY23" fmla="*/ 5455516 h 6858000"/>
              <a:gd name="connsiteX24" fmla="*/ 1219479 w 11816380"/>
              <a:gd name="connsiteY24" fmla="*/ 5343472 h 6858000"/>
              <a:gd name="connsiteX25" fmla="*/ 1313068 w 11816380"/>
              <a:gd name="connsiteY25" fmla="*/ 5275221 h 6858000"/>
              <a:gd name="connsiteX26" fmla="*/ 1370857 w 11816380"/>
              <a:gd name="connsiteY26" fmla="*/ 5250801 h 6858000"/>
              <a:gd name="connsiteX27" fmla="*/ 1383927 w 11816380"/>
              <a:gd name="connsiteY27" fmla="*/ 5241501 h 6858000"/>
              <a:gd name="connsiteX28" fmla="*/ 1389964 w 11816380"/>
              <a:gd name="connsiteY28" fmla="*/ 5235966 h 6858000"/>
              <a:gd name="connsiteX29" fmla="*/ 1436180 w 11816380"/>
              <a:gd name="connsiteY29" fmla="*/ 5191057 h 6858000"/>
              <a:gd name="connsiteX30" fmla="*/ 1462293 w 11816380"/>
              <a:gd name="connsiteY30" fmla="*/ 5172481 h 6858000"/>
              <a:gd name="connsiteX31" fmla="*/ 1471185 w 11816380"/>
              <a:gd name="connsiteY31" fmla="*/ 5172057 h 6858000"/>
              <a:gd name="connsiteX32" fmla="*/ 1484305 w 11816380"/>
              <a:gd name="connsiteY32" fmla="*/ 5160542 h 6858000"/>
              <a:gd name="connsiteX33" fmla="*/ 1554881 w 11816380"/>
              <a:gd name="connsiteY33" fmla="*/ 5084696 h 6858000"/>
              <a:gd name="connsiteX34" fmla="*/ 1636417 w 11816380"/>
              <a:gd name="connsiteY34" fmla="*/ 5001825 h 6858000"/>
              <a:gd name="connsiteX35" fmla="*/ 1660648 w 11816380"/>
              <a:gd name="connsiteY35" fmla="*/ 4950880 h 6858000"/>
              <a:gd name="connsiteX36" fmla="*/ 1706248 w 11816380"/>
              <a:gd name="connsiteY36" fmla="*/ 4843347 h 6858000"/>
              <a:gd name="connsiteX37" fmla="*/ 1710144 w 11816380"/>
              <a:gd name="connsiteY37" fmla="*/ 4829405 h 6858000"/>
              <a:gd name="connsiteX38" fmla="*/ 1719000 w 11816380"/>
              <a:gd name="connsiteY38" fmla="*/ 4829676 h 6858000"/>
              <a:gd name="connsiteX39" fmla="*/ 1733138 w 11816380"/>
              <a:gd name="connsiteY39" fmla="*/ 4813339 h 6858000"/>
              <a:gd name="connsiteX40" fmla="*/ 1778821 w 11816380"/>
              <a:gd name="connsiteY40" fmla="*/ 4805218 h 6858000"/>
              <a:gd name="connsiteX41" fmla="*/ 1800963 w 11816380"/>
              <a:gd name="connsiteY41" fmla="*/ 4763797 h 6858000"/>
              <a:gd name="connsiteX42" fmla="*/ 1810119 w 11816380"/>
              <a:gd name="connsiteY42" fmla="*/ 4737383 h 6858000"/>
              <a:gd name="connsiteX43" fmla="*/ 1827836 w 11816380"/>
              <a:gd name="connsiteY43" fmla="*/ 4724888 h 6858000"/>
              <a:gd name="connsiteX44" fmla="*/ 1833582 w 11816380"/>
              <a:gd name="connsiteY44" fmla="*/ 4707016 h 6858000"/>
              <a:gd name="connsiteX45" fmla="*/ 1918415 w 11816380"/>
              <a:gd name="connsiteY45" fmla="*/ 4635645 h 6858000"/>
              <a:gd name="connsiteX46" fmla="*/ 1931685 w 11816380"/>
              <a:gd name="connsiteY46" fmla="*/ 4624502 h 6858000"/>
              <a:gd name="connsiteX47" fmla="*/ 1935030 w 11816380"/>
              <a:gd name="connsiteY47" fmla="*/ 4613163 h 6858000"/>
              <a:gd name="connsiteX48" fmla="*/ 1952342 w 11816380"/>
              <a:gd name="connsiteY48" fmla="*/ 4594063 h 6858000"/>
              <a:gd name="connsiteX49" fmla="*/ 1961790 w 11816380"/>
              <a:gd name="connsiteY49" fmla="*/ 4592968 h 6858000"/>
              <a:gd name="connsiteX50" fmla="*/ 1960579 w 11816380"/>
              <a:gd name="connsiteY50" fmla="*/ 4588653 h 6858000"/>
              <a:gd name="connsiteX51" fmla="*/ 2030023 w 11816380"/>
              <a:gd name="connsiteY51" fmla="*/ 4496718 h 6858000"/>
              <a:gd name="connsiteX52" fmla="*/ 2042051 w 11816380"/>
              <a:gd name="connsiteY52" fmla="*/ 4481148 h 6858000"/>
              <a:gd name="connsiteX53" fmla="*/ 2136989 w 11816380"/>
              <a:gd name="connsiteY53" fmla="*/ 4432859 h 6858000"/>
              <a:gd name="connsiteX54" fmla="*/ 2162370 w 11816380"/>
              <a:gd name="connsiteY54" fmla="*/ 4411168 h 6858000"/>
              <a:gd name="connsiteX55" fmla="*/ 2169275 w 11816380"/>
              <a:gd name="connsiteY55" fmla="*/ 4403806 h 6858000"/>
              <a:gd name="connsiteX56" fmla="*/ 2181740 w 11816380"/>
              <a:gd name="connsiteY56" fmla="*/ 4389325 h 6858000"/>
              <a:gd name="connsiteX57" fmla="*/ 2222578 w 11816380"/>
              <a:gd name="connsiteY57" fmla="*/ 4276352 h 6858000"/>
              <a:gd name="connsiteX58" fmla="*/ 2356968 w 11816380"/>
              <a:gd name="connsiteY58" fmla="*/ 4104655 h 6858000"/>
              <a:gd name="connsiteX59" fmla="*/ 2741875 w 11816380"/>
              <a:gd name="connsiteY59" fmla="*/ 3505835 h 6858000"/>
              <a:gd name="connsiteX60" fmla="*/ 2827910 w 11816380"/>
              <a:gd name="connsiteY60" fmla="*/ 3396765 h 6858000"/>
              <a:gd name="connsiteX61" fmla="*/ 2924580 w 11816380"/>
              <a:gd name="connsiteY61" fmla="*/ 3353018 h 6858000"/>
              <a:gd name="connsiteX62" fmla="*/ 3068218 w 11816380"/>
              <a:gd name="connsiteY62" fmla="*/ 3200632 h 6858000"/>
              <a:gd name="connsiteX63" fmla="*/ 3180481 w 11816380"/>
              <a:gd name="connsiteY63" fmla="*/ 3072491 h 6858000"/>
              <a:gd name="connsiteX64" fmla="*/ 3266384 w 11816380"/>
              <a:gd name="connsiteY64" fmla="*/ 3000345 h 6858000"/>
              <a:gd name="connsiteX65" fmla="*/ 3370119 w 11816380"/>
              <a:gd name="connsiteY65" fmla="*/ 2923806 h 6858000"/>
              <a:gd name="connsiteX66" fmla="*/ 3399194 w 11816380"/>
              <a:gd name="connsiteY66" fmla="*/ 2897238 h 6858000"/>
              <a:gd name="connsiteX67" fmla="*/ 3474985 w 11816380"/>
              <a:gd name="connsiteY67" fmla="*/ 2821875 h 6858000"/>
              <a:gd name="connsiteX68" fmla="*/ 3949309 w 11816380"/>
              <a:gd name="connsiteY68" fmla="*/ 2610411 h 6858000"/>
              <a:gd name="connsiteX69" fmla="*/ 4156139 w 11816380"/>
              <a:gd name="connsiteY69" fmla="*/ 2413665 h 6858000"/>
              <a:gd name="connsiteX70" fmla="*/ 4214917 w 11816380"/>
              <a:gd name="connsiteY70" fmla="*/ 2391331 h 6858000"/>
              <a:gd name="connsiteX71" fmla="*/ 4288005 w 11816380"/>
              <a:gd name="connsiteY71" fmla="*/ 2354999 h 6858000"/>
              <a:gd name="connsiteX72" fmla="*/ 4358061 w 11816380"/>
              <a:gd name="connsiteY72" fmla="*/ 2319819 h 6858000"/>
              <a:gd name="connsiteX73" fmla="*/ 4405052 w 11816380"/>
              <a:gd name="connsiteY73" fmla="*/ 2274688 h 6858000"/>
              <a:gd name="connsiteX74" fmla="*/ 4471333 w 11816380"/>
              <a:gd name="connsiteY74" fmla="*/ 2236968 h 6858000"/>
              <a:gd name="connsiteX75" fmla="*/ 4841095 w 11816380"/>
              <a:gd name="connsiteY75" fmla="*/ 1968135 h 6858000"/>
              <a:gd name="connsiteX76" fmla="*/ 5008479 w 11816380"/>
              <a:gd name="connsiteY76" fmla="*/ 1888679 h 6858000"/>
              <a:gd name="connsiteX77" fmla="*/ 5180683 w 11816380"/>
              <a:gd name="connsiteY77" fmla="*/ 1753061 h 6858000"/>
              <a:gd name="connsiteX78" fmla="*/ 5665116 w 11816380"/>
              <a:gd name="connsiteY78" fmla="*/ 1552454 h 6858000"/>
              <a:gd name="connsiteX79" fmla="*/ 6116480 w 11816380"/>
              <a:gd name="connsiteY79" fmla="*/ 1319724 h 6858000"/>
              <a:gd name="connsiteX80" fmla="*/ 6252872 w 11816380"/>
              <a:gd name="connsiteY80" fmla="*/ 1225617 h 6858000"/>
              <a:gd name="connsiteX81" fmla="*/ 6346295 w 11816380"/>
              <a:gd name="connsiteY81" fmla="*/ 1201230 h 6858000"/>
              <a:gd name="connsiteX82" fmla="*/ 6393706 w 11816380"/>
              <a:gd name="connsiteY82" fmla="*/ 1174911 h 6858000"/>
              <a:gd name="connsiteX83" fmla="*/ 6582798 w 11816380"/>
              <a:gd name="connsiteY83" fmla="*/ 1126130 h 6858000"/>
              <a:gd name="connsiteX84" fmla="*/ 6646379 w 11816380"/>
              <a:gd name="connsiteY84" fmla="*/ 1058806 h 6858000"/>
              <a:gd name="connsiteX85" fmla="*/ 6707073 w 11816380"/>
              <a:gd name="connsiteY85" fmla="*/ 972122 h 6858000"/>
              <a:gd name="connsiteX86" fmla="*/ 6998235 w 11816380"/>
              <a:gd name="connsiteY86" fmla="*/ 863403 h 6858000"/>
              <a:gd name="connsiteX87" fmla="*/ 7094498 w 11816380"/>
              <a:gd name="connsiteY87" fmla="*/ 808270 h 6858000"/>
              <a:gd name="connsiteX88" fmla="*/ 7151544 w 11816380"/>
              <a:gd name="connsiteY88" fmla="*/ 781198 h 6858000"/>
              <a:gd name="connsiteX89" fmla="*/ 7158731 w 11816380"/>
              <a:gd name="connsiteY89" fmla="*/ 781044 h 6858000"/>
              <a:gd name="connsiteX90" fmla="*/ 7274420 w 11816380"/>
              <a:gd name="connsiteY90" fmla="*/ 661941 h 6858000"/>
              <a:gd name="connsiteX91" fmla="*/ 7298271 w 11816380"/>
              <a:gd name="connsiteY91" fmla="*/ 649697 h 6858000"/>
              <a:gd name="connsiteX92" fmla="*/ 7401066 w 11816380"/>
              <a:gd name="connsiteY92" fmla="*/ 511127 h 6858000"/>
              <a:gd name="connsiteX93" fmla="*/ 7476746 w 11816380"/>
              <a:gd name="connsiteY93" fmla="*/ 449992 h 6858000"/>
              <a:gd name="connsiteX94" fmla="*/ 7593104 w 11816380"/>
              <a:gd name="connsiteY94" fmla="*/ 389139 h 6858000"/>
              <a:gd name="connsiteX95" fmla="*/ 7996473 w 11816380"/>
              <a:gd name="connsiteY95" fmla="*/ 124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816380" h="6858000">
                <a:moveTo>
                  <a:pt x="8367" y="6848079"/>
                </a:moveTo>
                <a:lnTo>
                  <a:pt x="946" y="6858000"/>
                </a:lnTo>
                <a:lnTo>
                  <a:pt x="0" y="6858000"/>
                </a:lnTo>
                <a:close/>
                <a:moveTo>
                  <a:pt x="8008701" y="0"/>
                </a:moveTo>
                <a:lnTo>
                  <a:pt x="11816380" y="0"/>
                </a:lnTo>
                <a:lnTo>
                  <a:pt x="11816380" y="6858000"/>
                </a:lnTo>
                <a:lnTo>
                  <a:pt x="12879" y="6858000"/>
                </a:lnTo>
                <a:lnTo>
                  <a:pt x="185257" y="6681490"/>
                </a:lnTo>
                <a:lnTo>
                  <a:pt x="349627" y="6491141"/>
                </a:lnTo>
                <a:lnTo>
                  <a:pt x="435850" y="6356175"/>
                </a:lnTo>
                <a:lnTo>
                  <a:pt x="513949" y="6236376"/>
                </a:lnTo>
                <a:cubicBezTo>
                  <a:pt x="549141" y="6113665"/>
                  <a:pt x="589071" y="6135413"/>
                  <a:pt x="644725" y="6047133"/>
                </a:cubicBezTo>
                <a:cubicBezTo>
                  <a:pt x="712062" y="5950197"/>
                  <a:pt x="703016" y="6017252"/>
                  <a:pt x="755864" y="5875377"/>
                </a:cubicBezTo>
                <a:cubicBezTo>
                  <a:pt x="781231" y="5873328"/>
                  <a:pt x="793445" y="5858999"/>
                  <a:pt x="805295" y="5828953"/>
                </a:cubicBezTo>
                <a:cubicBezTo>
                  <a:pt x="822240" y="5805796"/>
                  <a:pt x="839845" y="5801743"/>
                  <a:pt x="854705" y="5795741"/>
                </a:cubicBezTo>
                <a:lnTo>
                  <a:pt x="864711" y="5789123"/>
                </a:lnTo>
                <a:lnTo>
                  <a:pt x="915038" y="5676299"/>
                </a:lnTo>
                <a:lnTo>
                  <a:pt x="891159" y="5752283"/>
                </a:lnTo>
                <a:cubicBezTo>
                  <a:pt x="891247" y="5752319"/>
                  <a:pt x="891334" y="5752355"/>
                  <a:pt x="891423" y="5752392"/>
                </a:cubicBezTo>
                <a:lnTo>
                  <a:pt x="933153" y="5622359"/>
                </a:lnTo>
                <a:cubicBezTo>
                  <a:pt x="957432" y="5594851"/>
                  <a:pt x="979837" y="5564309"/>
                  <a:pt x="988982" y="5555854"/>
                </a:cubicBezTo>
                <a:cubicBezTo>
                  <a:pt x="1014562" y="5557498"/>
                  <a:pt x="1014592" y="5540846"/>
                  <a:pt x="1027589" y="5528213"/>
                </a:cubicBezTo>
                <a:cubicBezTo>
                  <a:pt x="1040025" y="5531526"/>
                  <a:pt x="1052240" y="5522509"/>
                  <a:pt x="1049768" y="5510295"/>
                </a:cubicBezTo>
                <a:cubicBezTo>
                  <a:pt x="1028205" y="5493040"/>
                  <a:pt x="1093698" y="5472501"/>
                  <a:pt x="1086224" y="5455516"/>
                </a:cubicBezTo>
                <a:cubicBezTo>
                  <a:pt x="1109218" y="5435092"/>
                  <a:pt x="1218059" y="5379864"/>
                  <a:pt x="1219479" y="5343472"/>
                </a:cubicBezTo>
                <a:cubicBezTo>
                  <a:pt x="1262343" y="5297185"/>
                  <a:pt x="1291871" y="5290784"/>
                  <a:pt x="1313068" y="5275221"/>
                </a:cubicBezTo>
                <a:cubicBezTo>
                  <a:pt x="1338201" y="5263736"/>
                  <a:pt x="1316257" y="5288451"/>
                  <a:pt x="1370857" y="5250801"/>
                </a:cubicBezTo>
                <a:lnTo>
                  <a:pt x="1383927" y="5241501"/>
                </a:lnTo>
                <a:lnTo>
                  <a:pt x="1389964" y="5235966"/>
                </a:lnTo>
                <a:cubicBezTo>
                  <a:pt x="1405217" y="5221853"/>
                  <a:pt x="1420713" y="5207094"/>
                  <a:pt x="1436180" y="5191057"/>
                </a:cubicBezTo>
                <a:cubicBezTo>
                  <a:pt x="1447510" y="5179996"/>
                  <a:pt x="1455651" y="5174758"/>
                  <a:pt x="1462293" y="5172481"/>
                </a:cubicBezTo>
                <a:lnTo>
                  <a:pt x="1471185" y="5172057"/>
                </a:lnTo>
                <a:lnTo>
                  <a:pt x="1484305" y="5160542"/>
                </a:lnTo>
                <a:cubicBezTo>
                  <a:pt x="1521747" y="5126137"/>
                  <a:pt x="1556786" y="5090762"/>
                  <a:pt x="1554881" y="5084696"/>
                </a:cubicBezTo>
                <a:cubicBezTo>
                  <a:pt x="1582217" y="5063462"/>
                  <a:pt x="1607343" y="5003712"/>
                  <a:pt x="1636417" y="5001825"/>
                </a:cubicBezTo>
                <a:cubicBezTo>
                  <a:pt x="1616819" y="4983976"/>
                  <a:pt x="1670522" y="4974167"/>
                  <a:pt x="1660648" y="4950880"/>
                </a:cubicBezTo>
                <a:cubicBezTo>
                  <a:pt x="1672286" y="4924466"/>
                  <a:pt x="1699662" y="4862319"/>
                  <a:pt x="1706248" y="4843347"/>
                </a:cubicBezTo>
                <a:lnTo>
                  <a:pt x="1710144" y="4829405"/>
                </a:lnTo>
                <a:lnTo>
                  <a:pt x="1719000" y="4829676"/>
                </a:lnTo>
                <a:lnTo>
                  <a:pt x="1733138" y="4813339"/>
                </a:lnTo>
                <a:cubicBezTo>
                  <a:pt x="1743107" y="4809262"/>
                  <a:pt x="1767517" y="4813476"/>
                  <a:pt x="1778821" y="4805218"/>
                </a:cubicBezTo>
                <a:cubicBezTo>
                  <a:pt x="1799902" y="4784351"/>
                  <a:pt x="1786939" y="4756652"/>
                  <a:pt x="1800963" y="4763797"/>
                </a:cubicBezTo>
                <a:cubicBezTo>
                  <a:pt x="1799788" y="4753414"/>
                  <a:pt x="1803373" y="4744848"/>
                  <a:pt x="1810119" y="4737383"/>
                </a:cubicBezTo>
                <a:lnTo>
                  <a:pt x="1827836" y="4724888"/>
                </a:lnTo>
                <a:lnTo>
                  <a:pt x="1833582" y="4707016"/>
                </a:lnTo>
                <a:cubicBezTo>
                  <a:pt x="1848678" y="4692142"/>
                  <a:pt x="1902064" y="4649397"/>
                  <a:pt x="1918415" y="4635645"/>
                </a:cubicBezTo>
                <a:lnTo>
                  <a:pt x="1931685" y="4624502"/>
                </a:lnTo>
                <a:lnTo>
                  <a:pt x="1935030" y="4613163"/>
                </a:lnTo>
                <a:cubicBezTo>
                  <a:pt x="1938529" y="4604374"/>
                  <a:pt x="1943710" y="4597333"/>
                  <a:pt x="1952342" y="4594063"/>
                </a:cubicBezTo>
                <a:lnTo>
                  <a:pt x="1961790" y="4592968"/>
                </a:lnTo>
                <a:lnTo>
                  <a:pt x="1960579" y="4588653"/>
                </a:lnTo>
                <a:cubicBezTo>
                  <a:pt x="1971951" y="4572611"/>
                  <a:pt x="2016445" y="4514635"/>
                  <a:pt x="2030023" y="4496718"/>
                </a:cubicBezTo>
                <a:cubicBezTo>
                  <a:pt x="2037392" y="4499564"/>
                  <a:pt x="2039280" y="4485769"/>
                  <a:pt x="2042051" y="4481148"/>
                </a:cubicBezTo>
                <a:cubicBezTo>
                  <a:pt x="2059877" y="4470506"/>
                  <a:pt x="2114169" y="4446888"/>
                  <a:pt x="2136989" y="4432859"/>
                </a:cubicBezTo>
                <a:lnTo>
                  <a:pt x="2162370" y="4411168"/>
                </a:lnTo>
                <a:lnTo>
                  <a:pt x="2169275" y="4403806"/>
                </a:lnTo>
                <a:lnTo>
                  <a:pt x="2181740" y="4389325"/>
                </a:lnTo>
                <a:lnTo>
                  <a:pt x="2222578" y="4276352"/>
                </a:lnTo>
                <a:cubicBezTo>
                  <a:pt x="2234385" y="4218357"/>
                  <a:pt x="2266630" y="4150320"/>
                  <a:pt x="2356968" y="4104655"/>
                </a:cubicBezTo>
                <a:cubicBezTo>
                  <a:pt x="2558762" y="3959115"/>
                  <a:pt x="2648835" y="3578349"/>
                  <a:pt x="2741875" y="3505835"/>
                </a:cubicBezTo>
                <a:cubicBezTo>
                  <a:pt x="2766846" y="3430647"/>
                  <a:pt x="2753505" y="3521850"/>
                  <a:pt x="2827910" y="3396765"/>
                </a:cubicBezTo>
                <a:cubicBezTo>
                  <a:pt x="2839568" y="3397751"/>
                  <a:pt x="2911438" y="3354325"/>
                  <a:pt x="2924580" y="3353018"/>
                </a:cubicBezTo>
                <a:cubicBezTo>
                  <a:pt x="2998120" y="3313808"/>
                  <a:pt x="3048476" y="3247004"/>
                  <a:pt x="3068218" y="3200632"/>
                </a:cubicBezTo>
                <a:cubicBezTo>
                  <a:pt x="3101903" y="3153666"/>
                  <a:pt x="3139850" y="3111386"/>
                  <a:pt x="3180481" y="3072491"/>
                </a:cubicBezTo>
                <a:lnTo>
                  <a:pt x="3266384" y="3000345"/>
                </a:lnTo>
                <a:lnTo>
                  <a:pt x="3370119" y="2923806"/>
                </a:lnTo>
                <a:lnTo>
                  <a:pt x="3399194" y="2897238"/>
                </a:lnTo>
                <a:cubicBezTo>
                  <a:pt x="3440810" y="2862165"/>
                  <a:pt x="3435851" y="2856396"/>
                  <a:pt x="3474985" y="2821875"/>
                </a:cubicBezTo>
                <a:cubicBezTo>
                  <a:pt x="3570799" y="2755925"/>
                  <a:pt x="3837237" y="2678248"/>
                  <a:pt x="3949309" y="2610411"/>
                </a:cubicBezTo>
                <a:cubicBezTo>
                  <a:pt x="4042919" y="2538961"/>
                  <a:pt x="4112740" y="2516271"/>
                  <a:pt x="4156139" y="2413665"/>
                </a:cubicBezTo>
                <a:lnTo>
                  <a:pt x="4214917" y="2391331"/>
                </a:lnTo>
                <a:lnTo>
                  <a:pt x="4288005" y="2354999"/>
                </a:lnTo>
                <a:lnTo>
                  <a:pt x="4358061" y="2319819"/>
                </a:lnTo>
                <a:lnTo>
                  <a:pt x="4405052" y="2274688"/>
                </a:lnTo>
                <a:lnTo>
                  <a:pt x="4471333" y="2236968"/>
                </a:lnTo>
                <a:cubicBezTo>
                  <a:pt x="4542128" y="2157460"/>
                  <a:pt x="4751570" y="2026184"/>
                  <a:pt x="4841095" y="1968135"/>
                </a:cubicBezTo>
                <a:cubicBezTo>
                  <a:pt x="4930620" y="1910087"/>
                  <a:pt x="4924603" y="1946910"/>
                  <a:pt x="5008479" y="1888679"/>
                </a:cubicBezTo>
                <a:cubicBezTo>
                  <a:pt x="5037447" y="1831206"/>
                  <a:pt x="5108650" y="1768433"/>
                  <a:pt x="5180683" y="1753061"/>
                </a:cubicBezTo>
                <a:cubicBezTo>
                  <a:pt x="5306522" y="1654524"/>
                  <a:pt x="5563838" y="1570601"/>
                  <a:pt x="5665116" y="1552454"/>
                </a:cubicBezTo>
                <a:cubicBezTo>
                  <a:pt x="5806563" y="1481525"/>
                  <a:pt x="6022714" y="1376484"/>
                  <a:pt x="6116480" y="1319724"/>
                </a:cubicBezTo>
                <a:cubicBezTo>
                  <a:pt x="6210243" y="1262964"/>
                  <a:pt x="6170277" y="1255962"/>
                  <a:pt x="6252872" y="1225617"/>
                </a:cubicBezTo>
                <a:cubicBezTo>
                  <a:pt x="6344027" y="1204162"/>
                  <a:pt x="6255140" y="1222685"/>
                  <a:pt x="6346295" y="1201230"/>
                </a:cubicBezTo>
                <a:cubicBezTo>
                  <a:pt x="6359073" y="1188623"/>
                  <a:pt x="6384988" y="1179503"/>
                  <a:pt x="6393706" y="1174911"/>
                </a:cubicBezTo>
                <a:lnTo>
                  <a:pt x="6582798" y="1126130"/>
                </a:lnTo>
                <a:lnTo>
                  <a:pt x="6646379" y="1058806"/>
                </a:lnTo>
                <a:cubicBezTo>
                  <a:pt x="6690380" y="1016954"/>
                  <a:pt x="6670357" y="1012595"/>
                  <a:pt x="6707073" y="972122"/>
                </a:cubicBezTo>
                <a:cubicBezTo>
                  <a:pt x="6805050" y="966099"/>
                  <a:pt x="6905605" y="801792"/>
                  <a:pt x="6998235" y="863403"/>
                </a:cubicBezTo>
                <a:cubicBezTo>
                  <a:pt x="7051064" y="810193"/>
                  <a:pt x="7042448" y="760955"/>
                  <a:pt x="7094498" y="808270"/>
                </a:cubicBezTo>
                <a:cubicBezTo>
                  <a:pt x="7113972" y="791641"/>
                  <a:pt x="7132786" y="784262"/>
                  <a:pt x="7151544" y="781198"/>
                </a:cubicBezTo>
                <a:lnTo>
                  <a:pt x="7158731" y="781044"/>
                </a:lnTo>
                <a:lnTo>
                  <a:pt x="7274420" y="661941"/>
                </a:lnTo>
                <a:lnTo>
                  <a:pt x="7298271" y="649697"/>
                </a:lnTo>
                <a:lnTo>
                  <a:pt x="7401066" y="511127"/>
                </a:lnTo>
                <a:lnTo>
                  <a:pt x="7476746" y="449992"/>
                </a:lnTo>
                <a:lnTo>
                  <a:pt x="7593104" y="389139"/>
                </a:lnTo>
                <a:cubicBezTo>
                  <a:pt x="7766913" y="299698"/>
                  <a:pt x="7873028" y="146034"/>
                  <a:pt x="7996473" y="1245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8875E3E-9B19-48D9-A325-5E154ACFD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294694">
            <a:off x="-251317" y="-312869"/>
            <a:ext cx="7766407" cy="5322018"/>
          </a:xfrm>
          <a:custGeom>
            <a:avLst/>
            <a:gdLst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20116 w 7766407"/>
              <a:gd name="connsiteY156" fmla="*/ 755866 h 5322018"/>
              <a:gd name="connsiteX157" fmla="*/ 443847 w 7766407"/>
              <a:gd name="connsiteY157" fmla="*/ 346023 h 5322018"/>
              <a:gd name="connsiteX158" fmla="*/ 445556 w 7766407"/>
              <a:gd name="connsiteY158" fmla="*/ 318255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43847 w 7766407"/>
              <a:gd name="connsiteY156" fmla="*/ 346023 h 5322018"/>
              <a:gd name="connsiteX157" fmla="*/ 445556 w 7766407"/>
              <a:gd name="connsiteY157" fmla="*/ 318255 h 5322018"/>
              <a:gd name="connsiteX158" fmla="*/ 473895 w 7766407"/>
              <a:gd name="connsiteY158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45556 w 7766407"/>
              <a:gd name="connsiteY156" fmla="*/ 318255 h 5322018"/>
              <a:gd name="connsiteX157" fmla="*/ 473895 w 7766407"/>
              <a:gd name="connsiteY157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73895 w 7766407"/>
              <a:gd name="connsiteY156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43847 w 7766407"/>
              <a:gd name="connsiteY154" fmla="*/ 346023 h 5322018"/>
              <a:gd name="connsiteX155" fmla="*/ 473895 w 7766407"/>
              <a:gd name="connsiteY155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73895 w 7766407"/>
              <a:gd name="connsiteY154" fmla="*/ 0 h 532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7766407" h="5322018">
                <a:moveTo>
                  <a:pt x="473895" y="0"/>
                </a:moveTo>
                <a:lnTo>
                  <a:pt x="7766407" y="649356"/>
                </a:lnTo>
                <a:lnTo>
                  <a:pt x="7754419" y="656832"/>
                </a:lnTo>
                <a:cubicBezTo>
                  <a:pt x="7726474" y="677470"/>
                  <a:pt x="7696788" y="705576"/>
                  <a:pt x="7674875" y="705925"/>
                </a:cubicBezTo>
                <a:cubicBezTo>
                  <a:pt x="7659838" y="692337"/>
                  <a:pt x="7619354" y="711670"/>
                  <a:pt x="7594593" y="715147"/>
                </a:cubicBezTo>
                <a:cubicBezTo>
                  <a:pt x="7553036" y="756392"/>
                  <a:pt x="7553949" y="790366"/>
                  <a:pt x="7522045" y="799587"/>
                </a:cubicBezTo>
                <a:cubicBezTo>
                  <a:pt x="7499833" y="804948"/>
                  <a:pt x="7434970" y="857646"/>
                  <a:pt x="7399327" y="845960"/>
                </a:cubicBezTo>
                <a:cubicBezTo>
                  <a:pt x="7373461" y="881898"/>
                  <a:pt x="7346529" y="865787"/>
                  <a:pt x="7322627" y="887773"/>
                </a:cubicBezTo>
                <a:cubicBezTo>
                  <a:pt x="7261844" y="921968"/>
                  <a:pt x="7241893" y="963214"/>
                  <a:pt x="7151262" y="984886"/>
                </a:cubicBezTo>
                <a:cubicBezTo>
                  <a:pt x="7056829" y="1041135"/>
                  <a:pt x="6851604" y="1071499"/>
                  <a:pt x="6756023" y="1188542"/>
                </a:cubicBezTo>
                <a:cubicBezTo>
                  <a:pt x="6730515" y="1182883"/>
                  <a:pt x="6727803" y="1236044"/>
                  <a:pt x="6712672" y="1246467"/>
                </a:cubicBezTo>
                <a:cubicBezTo>
                  <a:pt x="6700674" y="1241234"/>
                  <a:pt x="6686914" y="1248210"/>
                  <a:pt x="6687440" y="1260662"/>
                </a:cubicBezTo>
                <a:cubicBezTo>
                  <a:pt x="6706387" y="1281105"/>
                  <a:pt x="6637089" y="1291049"/>
                  <a:pt x="6641885" y="1309000"/>
                </a:cubicBezTo>
                <a:cubicBezTo>
                  <a:pt x="6615428" y="1325541"/>
                  <a:pt x="6496868" y="1362901"/>
                  <a:pt x="6489577" y="1398613"/>
                </a:cubicBezTo>
                <a:cubicBezTo>
                  <a:pt x="6438934" y="1437557"/>
                  <a:pt x="6408150" y="1439216"/>
                  <a:pt x="6384287" y="1451239"/>
                </a:cubicBezTo>
                <a:cubicBezTo>
                  <a:pt x="6353231" y="1459670"/>
                  <a:pt x="6322480" y="1490139"/>
                  <a:pt x="6220937" y="1540763"/>
                </a:cubicBezTo>
                <a:cubicBezTo>
                  <a:pt x="6204693" y="1542635"/>
                  <a:pt x="6108072" y="1588639"/>
                  <a:pt x="6109958" y="1601219"/>
                </a:cubicBezTo>
                <a:cubicBezTo>
                  <a:pt x="6078993" y="1617872"/>
                  <a:pt x="6044057" y="1672908"/>
                  <a:pt x="6014458" y="1670184"/>
                </a:cubicBezTo>
                <a:cubicBezTo>
                  <a:pt x="5969352" y="1710290"/>
                  <a:pt x="5873335" y="1807008"/>
                  <a:pt x="5839315" y="1841855"/>
                </a:cubicBezTo>
                <a:cubicBezTo>
                  <a:pt x="5814714" y="1859136"/>
                  <a:pt x="5823315" y="1888532"/>
                  <a:pt x="5810333" y="1879264"/>
                </a:cubicBezTo>
                <a:cubicBezTo>
                  <a:pt x="5809847" y="1889703"/>
                  <a:pt x="5804854" y="1897596"/>
                  <a:pt x="5796856" y="1903903"/>
                </a:cubicBezTo>
                <a:lnTo>
                  <a:pt x="5776991" y="1913445"/>
                </a:lnTo>
                <a:lnTo>
                  <a:pt x="5768324" y="1930187"/>
                </a:lnTo>
                <a:cubicBezTo>
                  <a:pt x="5763604" y="1934681"/>
                  <a:pt x="5756862" y="1937046"/>
                  <a:pt x="5746715" y="1935728"/>
                </a:cubicBezTo>
                <a:cubicBezTo>
                  <a:pt x="5742675" y="1938108"/>
                  <a:pt x="5736889" y="1941888"/>
                  <a:pt x="5730244" y="1946380"/>
                </a:cubicBezTo>
                <a:lnTo>
                  <a:pt x="5551772" y="2005270"/>
                </a:lnTo>
                <a:cubicBezTo>
                  <a:pt x="5468669" y="2047436"/>
                  <a:pt x="5320429" y="2119450"/>
                  <a:pt x="5246617" y="2162655"/>
                </a:cubicBezTo>
                <a:lnTo>
                  <a:pt x="5108893" y="2264498"/>
                </a:lnTo>
                <a:lnTo>
                  <a:pt x="4972149" y="2387894"/>
                </a:lnTo>
                <a:cubicBezTo>
                  <a:pt x="4958199" y="2397068"/>
                  <a:pt x="4944146" y="2406292"/>
                  <a:pt x="4933888" y="2412305"/>
                </a:cubicBezTo>
                <a:cubicBezTo>
                  <a:pt x="4926031" y="2437683"/>
                  <a:pt x="4906397" y="2420081"/>
                  <a:pt x="4886680" y="2435959"/>
                </a:cubicBezTo>
                <a:cubicBezTo>
                  <a:pt x="4879505" y="2447520"/>
                  <a:pt x="4872446" y="2452218"/>
                  <a:pt x="4858349" y="2449951"/>
                </a:cubicBezTo>
                <a:cubicBezTo>
                  <a:pt x="4826189" y="2504934"/>
                  <a:pt x="4829559" y="2465158"/>
                  <a:pt x="4790282" y="2498841"/>
                </a:cubicBezTo>
                <a:cubicBezTo>
                  <a:pt x="4757654" y="2530220"/>
                  <a:pt x="4717406" y="2559468"/>
                  <a:pt x="4695421" y="2608329"/>
                </a:cubicBezTo>
                <a:cubicBezTo>
                  <a:pt x="4692985" y="2620404"/>
                  <a:pt x="4673890" y="2621247"/>
                  <a:pt x="4660953" y="2633640"/>
                </a:cubicBezTo>
                <a:cubicBezTo>
                  <a:pt x="4648016" y="2646033"/>
                  <a:pt x="4637843" y="2667289"/>
                  <a:pt x="4617793" y="2682689"/>
                </a:cubicBezTo>
                <a:cubicBezTo>
                  <a:pt x="4582940" y="2707208"/>
                  <a:pt x="4543392" y="2708552"/>
                  <a:pt x="4540653" y="2726039"/>
                </a:cubicBezTo>
                <a:cubicBezTo>
                  <a:pt x="4520518" y="2734895"/>
                  <a:pt x="4484610" y="2733666"/>
                  <a:pt x="4478244" y="2754222"/>
                </a:cubicBezTo>
                <a:cubicBezTo>
                  <a:pt x="4469356" y="2744308"/>
                  <a:pt x="4460963" y="2773581"/>
                  <a:pt x="4445069" y="2771978"/>
                </a:cubicBezTo>
                <a:cubicBezTo>
                  <a:pt x="4433079" y="2769658"/>
                  <a:pt x="4427736" y="2777998"/>
                  <a:pt x="4418912" y="2782732"/>
                </a:cubicBezTo>
                <a:cubicBezTo>
                  <a:pt x="4404355" y="2783300"/>
                  <a:pt x="4370000" y="2810533"/>
                  <a:pt x="4363178" y="2821763"/>
                </a:cubicBezTo>
                <a:cubicBezTo>
                  <a:pt x="4350513" y="2855639"/>
                  <a:pt x="4286603" y="2864646"/>
                  <a:pt x="4275326" y="2891335"/>
                </a:cubicBezTo>
                <a:cubicBezTo>
                  <a:pt x="4269304" y="2897284"/>
                  <a:pt x="4262661" y="2901653"/>
                  <a:pt x="4255667" y="2905018"/>
                </a:cubicBezTo>
                <a:lnTo>
                  <a:pt x="4234983" y="2912298"/>
                </a:lnTo>
                <a:lnTo>
                  <a:pt x="4226882" y="2910079"/>
                </a:lnTo>
                <a:lnTo>
                  <a:pt x="4215462" y="2916885"/>
                </a:lnTo>
                <a:lnTo>
                  <a:pt x="4211632" y="2917760"/>
                </a:lnTo>
                <a:lnTo>
                  <a:pt x="4190465" y="2923708"/>
                </a:lnTo>
                <a:cubicBezTo>
                  <a:pt x="4211448" y="2943977"/>
                  <a:pt x="4137000" y="2948398"/>
                  <a:pt x="4164947" y="2959675"/>
                </a:cubicBezTo>
                <a:cubicBezTo>
                  <a:pt x="4131823" y="2976992"/>
                  <a:pt x="4167115" y="2983181"/>
                  <a:pt x="4117371" y="2984784"/>
                </a:cubicBezTo>
                <a:cubicBezTo>
                  <a:pt x="4074961" y="3029115"/>
                  <a:pt x="3930684" y="3042351"/>
                  <a:pt x="3904979" y="3091607"/>
                </a:cubicBezTo>
                <a:cubicBezTo>
                  <a:pt x="3848569" y="3136734"/>
                  <a:pt x="3808307" y="3221571"/>
                  <a:pt x="3778911" y="3255548"/>
                </a:cubicBezTo>
                <a:lnTo>
                  <a:pt x="3728606" y="3295465"/>
                </a:lnTo>
                <a:lnTo>
                  <a:pt x="3718668" y="3304992"/>
                </a:lnTo>
                <a:lnTo>
                  <a:pt x="3717842" y="3305447"/>
                </a:lnTo>
                <a:lnTo>
                  <a:pt x="3718578" y="3308616"/>
                </a:lnTo>
                <a:lnTo>
                  <a:pt x="3712398" y="3318359"/>
                </a:lnTo>
                <a:lnTo>
                  <a:pt x="3702979" y="3338545"/>
                </a:lnTo>
                <a:lnTo>
                  <a:pt x="3698626" y="3341390"/>
                </a:lnTo>
                <a:lnTo>
                  <a:pt x="3680384" y="3370390"/>
                </a:lnTo>
                <a:lnTo>
                  <a:pt x="3678906" y="3370346"/>
                </a:lnTo>
                <a:cubicBezTo>
                  <a:pt x="3675169" y="3370915"/>
                  <a:pt x="3671627" y="3372581"/>
                  <a:pt x="3668393" y="3376590"/>
                </a:cubicBezTo>
                <a:cubicBezTo>
                  <a:pt x="3665128" y="3373435"/>
                  <a:pt x="3662941" y="3371857"/>
                  <a:pt x="3661364" y="3371467"/>
                </a:cubicBezTo>
                <a:lnTo>
                  <a:pt x="3658334" y="3373274"/>
                </a:lnTo>
                <a:lnTo>
                  <a:pt x="3657792" y="3373950"/>
                </a:lnTo>
                <a:lnTo>
                  <a:pt x="3651105" y="3389533"/>
                </a:lnTo>
                <a:lnTo>
                  <a:pt x="3648132" y="3388884"/>
                </a:lnTo>
                <a:lnTo>
                  <a:pt x="3643801" y="3396002"/>
                </a:lnTo>
                <a:lnTo>
                  <a:pt x="3639159" y="3398369"/>
                </a:lnTo>
                <a:lnTo>
                  <a:pt x="3617811" y="3425254"/>
                </a:lnTo>
                <a:lnTo>
                  <a:pt x="3616346" y="3425054"/>
                </a:lnTo>
                <a:cubicBezTo>
                  <a:pt x="3612568" y="3425220"/>
                  <a:pt x="3608861" y="3426500"/>
                  <a:pt x="3605202" y="3430140"/>
                </a:cubicBezTo>
                <a:cubicBezTo>
                  <a:pt x="3593624" y="3416203"/>
                  <a:pt x="3596350" y="3429196"/>
                  <a:pt x="3586582" y="3441167"/>
                </a:cubicBezTo>
                <a:lnTo>
                  <a:pt x="3580103" y="3439005"/>
                </a:lnTo>
                <a:lnTo>
                  <a:pt x="3576872" y="3444094"/>
                </a:lnTo>
                <a:lnTo>
                  <a:pt x="3572338" y="3449943"/>
                </a:lnTo>
                <a:lnTo>
                  <a:pt x="3571965" y="3449964"/>
                </a:lnTo>
                <a:cubicBezTo>
                  <a:pt x="3570381" y="3451036"/>
                  <a:pt x="3568666" y="3452883"/>
                  <a:pt x="3566623" y="3455947"/>
                </a:cubicBezTo>
                <a:lnTo>
                  <a:pt x="3564070" y="3460601"/>
                </a:lnTo>
                <a:lnTo>
                  <a:pt x="3526726" y="3463163"/>
                </a:lnTo>
                <a:lnTo>
                  <a:pt x="3525139" y="3464518"/>
                </a:lnTo>
                <a:lnTo>
                  <a:pt x="3506741" y="3487501"/>
                </a:lnTo>
                <a:lnTo>
                  <a:pt x="3501585" y="3492832"/>
                </a:lnTo>
                <a:lnTo>
                  <a:pt x="3501212" y="3492813"/>
                </a:lnTo>
                <a:cubicBezTo>
                  <a:pt x="3499519" y="3493712"/>
                  <a:pt x="3497607" y="3495365"/>
                  <a:pt x="3495239" y="3498192"/>
                </a:cubicBezTo>
                <a:lnTo>
                  <a:pt x="3492183" y="3502548"/>
                </a:lnTo>
                <a:lnTo>
                  <a:pt x="3476697" y="3501956"/>
                </a:lnTo>
                <a:lnTo>
                  <a:pt x="3469187" y="3506574"/>
                </a:lnTo>
                <a:cubicBezTo>
                  <a:pt x="3445645" y="3518609"/>
                  <a:pt x="3423473" y="3525406"/>
                  <a:pt x="3408103" y="3549813"/>
                </a:cubicBezTo>
                <a:cubicBezTo>
                  <a:pt x="3378281" y="3572305"/>
                  <a:pt x="3347536" y="3585981"/>
                  <a:pt x="3326209" y="3609630"/>
                </a:cubicBezTo>
                <a:cubicBezTo>
                  <a:pt x="3312029" y="3612732"/>
                  <a:pt x="3300832" y="3618217"/>
                  <a:pt x="3297595" y="3632513"/>
                </a:cubicBezTo>
                <a:cubicBezTo>
                  <a:pt x="3268034" y="3651465"/>
                  <a:pt x="3252747" y="3646464"/>
                  <a:pt x="3242015" y="3667904"/>
                </a:cubicBezTo>
                <a:cubicBezTo>
                  <a:pt x="3212592" y="3663443"/>
                  <a:pt x="3216999" y="3670428"/>
                  <a:pt x="3213720" y="3680766"/>
                </a:cubicBezTo>
                <a:lnTo>
                  <a:pt x="3212968" y="3681905"/>
                </a:lnTo>
                <a:lnTo>
                  <a:pt x="3208857" y="3681194"/>
                </a:lnTo>
                <a:lnTo>
                  <a:pt x="3203557" y="3683492"/>
                </a:lnTo>
                <a:lnTo>
                  <a:pt x="3192199" y="3693448"/>
                </a:lnTo>
                <a:lnTo>
                  <a:pt x="3188443" y="3697797"/>
                </a:lnTo>
                <a:cubicBezTo>
                  <a:pt x="3185664" y="3700566"/>
                  <a:pt x="3183571" y="3702117"/>
                  <a:pt x="3181853" y="3702869"/>
                </a:cubicBezTo>
                <a:lnTo>
                  <a:pt x="3181526" y="3702803"/>
                </a:lnTo>
                <a:lnTo>
                  <a:pt x="3175672" y="3707933"/>
                </a:lnTo>
                <a:cubicBezTo>
                  <a:pt x="3166167" y="3717032"/>
                  <a:pt x="3157275" y="3726303"/>
                  <a:pt x="3149098" y="3735473"/>
                </a:cubicBezTo>
                <a:cubicBezTo>
                  <a:pt x="3131805" y="3730982"/>
                  <a:pt x="3107037" y="3771274"/>
                  <a:pt x="3093676" y="3747916"/>
                </a:cubicBezTo>
                <a:cubicBezTo>
                  <a:pt x="3082134" y="3759681"/>
                  <a:pt x="3081445" y="3774208"/>
                  <a:pt x="3074500" y="3757479"/>
                </a:cubicBezTo>
                <a:cubicBezTo>
                  <a:pt x="3070379" y="3760967"/>
                  <a:pt x="3066780" y="3761874"/>
                  <a:pt x="3063387" y="3761557"/>
                </a:cubicBezTo>
                <a:lnTo>
                  <a:pt x="3062129" y="3761145"/>
                </a:lnTo>
                <a:lnTo>
                  <a:pt x="3036739" y="3787643"/>
                </a:lnTo>
                <a:lnTo>
                  <a:pt x="3032052" y="3789608"/>
                </a:lnTo>
                <a:lnTo>
                  <a:pt x="3017184" y="3808868"/>
                </a:lnTo>
                <a:lnTo>
                  <a:pt x="3008605" y="3817755"/>
                </a:lnTo>
                <a:cubicBezTo>
                  <a:pt x="3008414" y="3819321"/>
                  <a:pt x="3008224" y="3820887"/>
                  <a:pt x="3008033" y="3822453"/>
                </a:cubicBezTo>
                <a:cubicBezTo>
                  <a:pt x="3006391" y="3826310"/>
                  <a:pt x="3002705" y="3830278"/>
                  <a:pt x="2994428" y="3834466"/>
                </a:cubicBezTo>
                <a:lnTo>
                  <a:pt x="2992169" y="3835021"/>
                </a:lnTo>
                <a:lnTo>
                  <a:pt x="2983549" y="3847993"/>
                </a:lnTo>
                <a:cubicBezTo>
                  <a:pt x="2960510" y="3867678"/>
                  <a:pt x="2901138" y="3908837"/>
                  <a:pt x="2853933" y="3953133"/>
                </a:cubicBezTo>
                <a:cubicBezTo>
                  <a:pt x="2808033" y="3994677"/>
                  <a:pt x="2713619" y="4093809"/>
                  <a:pt x="2700319" y="4113764"/>
                </a:cubicBezTo>
                <a:cubicBezTo>
                  <a:pt x="2643027" y="4162918"/>
                  <a:pt x="2554297" y="4214583"/>
                  <a:pt x="2510176" y="4248057"/>
                </a:cubicBezTo>
                <a:cubicBezTo>
                  <a:pt x="2480008" y="4274910"/>
                  <a:pt x="2451360" y="4302454"/>
                  <a:pt x="2435589" y="4314608"/>
                </a:cubicBezTo>
                <a:cubicBezTo>
                  <a:pt x="2429170" y="4317312"/>
                  <a:pt x="2422437" y="4319228"/>
                  <a:pt x="2415553" y="4320982"/>
                </a:cubicBezTo>
                <a:lnTo>
                  <a:pt x="2411954" y="4321914"/>
                </a:lnTo>
                <a:lnTo>
                  <a:pt x="2354125" y="4349531"/>
                </a:lnTo>
                <a:cubicBezTo>
                  <a:pt x="2343772" y="4371461"/>
                  <a:pt x="2307824" y="4382236"/>
                  <a:pt x="2283738" y="4401913"/>
                </a:cubicBezTo>
                <a:lnTo>
                  <a:pt x="2274639" y="4413265"/>
                </a:lnTo>
                <a:lnTo>
                  <a:pt x="2200361" y="4461969"/>
                </a:lnTo>
                <a:lnTo>
                  <a:pt x="2151385" y="4498639"/>
                </a:lnTo>
                <a:lnTo>
                  <a:pt x="2142612" y="4509639"/>
                </a:lnTo>
                <a:lnTo>
                  <a:pt x="2126867" y="4512135"/>
                </a:lnTo>
                <a:cubicBezTo>
                  <a:pt x="2124531" y="4511693"/>
                  <a:pt x="2122418" y="4510934"/>
                  <a:pt x="2120592" y="4509890"/>
                </a:cubicBezTo>
                <a:lnTo>
                  <a:pt x="2082302" y="4540317"/>
                </a:lnTo>
                <a:lnTo>
                  <a:pt x="2077252" y="4543206"/>
                </a:lnTo>
                <a:lnTo>
                  <a:pt x="2040915" y="4560268"/>
                </a:lnTo>
                <a:lnTo>
                  <a:pt x="1984507" y="4581220"/>
                </a:lnTo>
                <a:cubicBezTo>
                  <a:pt x="1964384" y="4585398"/>
                  <a:pt x="1938044" y="4573840"/>
                  <a:pt x="1921726" y="4594994"/>
                </a:cubicBezTo>
                <a:cubicBezTo>
                  <a:pt x="1920592" y="4581396"/>
                  <a:pt x="1897862" y="4611715"/>
                  <a:pt x="1886796" y="4605417"/>
                </a:cubicBezTo>
                <a:cubicBezTo>
                  <a:pt x="1879070" y="4599422"/>
                  <a:pt x="1870376" y="4607222"/>
                  <a:pt x="1861080" y="4610008"/>
                </a:cubicBezTo>
                <a:cubicBezTo>
                  <a:pt x="1855441" y="4608259"/>
                  <a:pt x="1842338" y="4612554"/>
                  <a:pt x="1829217" y="4618611"/>
                </a:cubicBezTo>
                <a:lnTo>
                  <a:pt x="1809298" y="4630561"/>
                </a:lnTo>
                <a:lnTo>
                  <a:pt x="1734333" y="4646342"/>
                </a:lnTo>
                <a:cubicBezTo>
                  <a:pt x="1653444" y="4693579"/>
                  <a:pt x="1470685" y="4809313"/>
                  <a:pt x="1356409" y="4866278"/>
                </a:cubicBezTo>
                <a:cubicBezTo>
                  <a:pt x="1242133" y="4923243"/>
                  <a:pt x="1130993" y="4949897"/>
                  <a:pt x="1048676" y="4988133"/>
                </a:cubicBezTo>
                <a:lnTo>
                  <a:pt x="862512" y="5095694"/>
                </a:lnTo>
                <a:lnTo>
                  <a:pt x="861635" y="5094880"/>
                </a:lnTo>
                <a:cubicBezTo>
                  <a:pt x="858943" y="5093517"/>
                  <a:pt x="855583" y="5093379"/>
                  <a:pt x="850724" y="5095804"/>
                </a:cubicBezTo>
                <a:cubicBezTo>
                  <a:pt x="851804" y="5076077"/>
                  <a:pt x="845283" y="5091169"/>
                  <a:pt x="830865" y="5100063"/>
                </a:cubicBezTo>
                <a:cubicBezTo>
                  <a:pt x="829326" y="5071407"/>
                  <a:pt x="792234" y="5106340"/>
                  <a:pt x="779694" y="5096364"/>
                </a:cubicBezTo>
                <a:cubicBezTo>
                  <a:pt x="769141" y="5103544"/>
                  <a:pt x="757951" y="5110614"/>
                  <a:pt x="746322" y="5117315"/>
                </a:cubicBezTo>
                <a:lnTo>
                  <a:pt x="739355" y="5120945"/>
                </a:lnTo>
                <a:cubicBezTo>
                  <a:pt x="739274" y="5120887"/>
                  <a:pt x="739192" y="5120831"/>
                  <a:pt x="739112" y="5120776"/>
                </a:cubicBezTo>
                <a:cubicBezTo>
                  <a:pt x="737374" y="5121048"/>
                  <a:pt x="734997" y="5122048"/>
                  <a:pt x="731553" y="5124122"/>
                </a:cubicBezTo>
                <a:lnTo>
                  <a:pt x="713129" y="5134606"/>
                </a:lnTo>
                <a:lnTo>
                  <a:pt x="707783" y="5135422"/>
                </a:lnTo>
                <a:lnTo>
                  <a:pt x="674773" y="5139365"/>
                </a:lnTo>
                <a:cubicBezTo>
                  <a:pt x="654149" y="5146330"/>
                  <a:pt x="611984" y="5162878"/>
                  <a:pt x="580910" y="5175217"/>
                </a:cubicBezTo>
                <a:lnTo>
                  <a:pt x="0" y="5322018"/>
                </a:lnTo>
                <a:lnTo>
                  <a:pt x="47389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1004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Halle Bailey played The ______ _______ in this 2023 live-action Disney Film.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3071004" y="4284988"/>
            <a:ext cx="46647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The film is a remake of the animated 1989 version, and features songs including Under the Sea.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3071004" y="4298462"/>
            <a:ext cx="4664796" cy="21855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</a:t>
            </a:r>
          </a:p>
        </p:txBody>
      </p:sp>
    </p:spTree>
    <p:extLst>
      <p:ext uri="{BB962C8B-B14F-4D97-AF65-F5344CB8AC3E}">
        <p14:creationId xmlns:p14="http://schemas.microsoft.com/office/powerpoint/2010/main" val="54164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35423-4E27-1AE4-F4F7-42A5421A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277" y="1317343"/>
            <a:ext cx="7601446" cy="14687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BONUS CLUE</a:t>
            </a:r>
            <a:br>
              <a:rPr lang="en-US" dirty="0">
                <a:solidFill>
                  <a:schemeClr val="tx2"/>
                </a:solidFill>
                <a:latin typeface="Helvetica" pitchFamily="2" charset="0"/>
              </a:rPr>
            </a:br>
            <a:endParaRPr lang="en-US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B8936D-3599-88B6-67CF-337AA05A917C}"/>
              </a:ext>
            </a:extLst>
          </p:cNvPr>
          <p:cNvSpPr txBox="1"/>
          <p:nvPr/>
        </p:nvSpPr>
        <p:spPr>
          <a:xfrm>
            <a:off x="1943100" y="2597036"/>
            <a:ext cx="7472363" cy="201593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dirty="0">
                <a:latin typeface="Helvetica" pitchFamily="2" charset="0"/>
              </a:rPr>
              <a:t>The first letters of your answers should spell out a wintry eight-letter word.</a:t>
            </a:r>
          </a:p>
          <a:p>
            <a:r>
              <a:rPr lang="en-GB" sz="2800" dirty="0">
                <a:latin typeface="Helvetica" pitchFamily="2" charset="0"/>
              </a:rPr>
              <a:t>It is something you might throw.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885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262E669-7774-4EAE-BBCE-F9FFE664D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D0838CA9-6736-4868-BAC7-C020254B5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7463" y="1144989"/>
            <a:ext cx="9677074" cy="4048564"/>
          </a:xfrm>
          <a:custGeom>
            <a:avLst/>
            <a:gdLst>
              <a:gd name="connsiteX0" fmla="*/ 0 w 8037833"/>
              <a:gd name="connsiteY0" fmla="*/ 0 h 3771414"/>
              <a:gd name="connsiteX1" fmla="*/ 8037833 w 8037833"/>
              <a:gd name="connsiteY1" fmla="*/ 702854 h 3771414"/>
              <a:gd name="connsiteX2" fmla="*/ 8037833 w 8037833"/>
              <a:gd name="connsiteY2" fmla="*/ 3110335 h 3771414"/>
              <a:gd name="connsiteX3" fmla="*/ 8034343 w 8037833"/>
              <a:gd name="connsiteY3" fmla="*/ 3109810 h 3771414"/>
              <a:gd name="connsiteX4" fmla="*/ 7877229 w 8037833"/>
              <a:gd name="connsiteY4" fmla="*/ 3131056 h 3771414"/>
              <a:gd name="connsiteX5" fmla="*/ 7807644 w 8037833"/>
              <a:gd name="connsiteY5" fmla="*/ 3086007 h 3771414"/>
              <a:gd name="connsiteX6" fmla="*/ 7607062 w 8037833"/>
              <a:gd name="connsiteY6" fmla="*/ 3074909 h 3771414"/>
              <a:gd name="connsiteX7" fmla="*/ 7351256 w 8037833"/>
              <a:gd name="connsiteY7" fmla="*/ 3263533 h 3771414"/>
              <a:gd name="connsiteX8" fmla="*/ 7241630 w 8037833"/>
              <a:gd name="connsiteY8" fmla="*/ 3245856 h 3771414"/>
              <a:gd name="connsiteX9" fmla="*/ 7197338 w 8037833"/>
              <a:gd name="connsiteY9" fmla="*/ 3211988 h 3771414"/>
              <a:gd name="connsiteX10" fmla="*/ 7180777 w 8037833"/>
              <a:gd name="connsiteY10" fmla="*/ 3210063 h 3771414"/>
              <a:gd name="connsiteX11" fmla="*/ 7146896 w 8037833"/>
              <a:gd name="connsiteY11" fmla="*/ 3244212 h 3771414"/>
              <a:gd name="connsiteX12" fmla="*/ 7101771 w 8037833"/>
              <a:gd name="connsiteY12" fmla="*/ 3244252 h 3771414"/>
              <a:gd name="connsiteX13" fmla="*/ 7047844 w 8037833"/>
              <a:gd name="connsiteY13" fmla="*/ 3291028 h 3771414"/>
              <a:gd name="connsiteX14" fmla="*/ 6869803 w 8037833"/>
              <a:gd name="connsiteY14" fmla="*/ 3307526 h 3771414"/>
              <a:gd name="connsiteX15" fmla="*/ 6819463 w 8037833"/>
              <a:gd name="connsiteY15" fmla="*/ 3355861 h 3771414"/>
              <a:gd name="connsiteX16" fmla="*/ 6797198 w 8037833"/>
              <a:gd name="connsiteY16" fmla="*/ 3365493 h 3771414"/>
              <a:gd name="connsiteX17" fmla="*/ 6760989 w 8037833"/>
              <a:gd name="connsiteY17" fmla="*/ 3411424 h 3771414"/>
              <a:gd name="connsiteX18" fmla="*/ 6633643 w 8037833"/>
              <a:gd name="connsiteY18" fmla="*/ 3335413 h 3771414"/>
              <a:gd name="connsiteX19" fmla="*/ 6462092 w 8037833"/>
              <a:gd name="connsiteY19" fmla="*/ 3360766 h 3771414"/>
              <a:gd name="connsiteX20" fmla="*/ 6303479 w 8037833"/>
              <a:gd name="connsiteY20" fmla="*/ 3307079 h 3771414"/>
              <a:gd name="connsiteX21" fmla="*/ 6210639 w 8037833"/>
              <a:gd name="connsiteY21" fmla="*/ 3322783 h 3771414"/>
              <a:gd name="connsiteX22" fmla="*/ 6184923 w 8037833"/>
              <a:gd name="connsiteY22" fmla="*/ 3365368 h 3771414"/>
              <a:gd name="connsiteX23" fmla="*/ 5949057 w 8037833"/>
              <a:gd name="connsiteY23" fmla="*/ 3366889 h 3771414"/>
              <a:gd name="connsiteX24" fmla="*/ 5891274 w 8037833"/>
              <a:gd name="connsiteY24" fmla="*/ 3384918 h 3771414"/>
              <a:gd name="connsiteX25" fmla="*/ 5835383 w 8037833"/>
              <a:gd name="connsiteY25" fmla="*/ 3364766 h 3771414"/>
              <a:gd name="connsiteX26" fmla="*/ 5746050 w 8037833"/>
              <a:gd name="connsiteY26" fmla="*/ 3413379 h 3771414"/>
              <a:gd name="connsiteX27" fmla="*/ 5613670 w 8037833"/>
              <a:gd name="connsiteY27" fmla="*/ 3415908 h 3771414"/>
              <a:gd name="connsiteX28" fmla="*/ 5535334 w 8037833"/>
              <a:gd name="connsiteY28" fmla="*/ 3424281 h 3771414"/>
              <a:gd name="connsiteX29" fmla="*/ 5506940 w 8037833"/>
              <a:gd name="connsiteY29" fmla="*/ 3438236 h 3771414"/>
              <a:gd name="connsiteX30" fmla="*/ 5466372 w 8037833"/>
              <a:gd name="connsiteY30" fmla="*/ 3450482 h 3771414"/>
              <a:gd name="connsiteX31" fmla="*/ 5395833 w 8037833"/>
              <a:gd name="connsiteY31" fmla="*/ 3480431 h 3771414"/>
              <a:gd name="connsiteX32" fmla="*/ 5299224 w 8037833"/>
              <a:gd name="connsiteY32" fmla="*/ 3506167 h 3771414"/>
              <a:gd name="connsiteX33" fmla="*/ 5223043 w 8037833"/>
              <a:gd name="connsiteY33" fmla="*/ 3478901 h 3771414"/>
              <a:gd name="connsiteX34" fmla="*/ 5217733 w 8037833"/>
              <a:gd name="connsiteY34" fmla="*/ 3487700 h 3771414"/>
              <a:gd name="connsiteX35" fmla="*/ 5167992 w 8037833"/>
              <a:gd name="connsiteY35" fmla="*/ 3491322 h 3771414"/>
              <a:gd name="connsiteX36" fmla="*/ 4987020 w 8037833"/>
              <a:gd name="connsiteY36" fmla="*/ 3448500 h 3771414"/>
              <a:gd name="connsiteX37" fmla="*/ 4890003 w 8037833"/>
              <a:gd name="connsiteY37" fmla="*/ 3457111 h 3771414"/>
              <a:gd name="connsiteX38" fmla="*/ 4856654 w 8037833"/>
              <a:gd name="connsiteY38" fmla="*/ 3469117 h 3771414"/>
              <a:gd name="connsiteX39" fmla="*/ 4800711 w 8037833"/>
              <a:gd name="connsiteY39" fmla="*/ 3488678 h 3771414"/>
              <a:gd name="connsiteX40" fmla="*/ 4761569 w 8037833"/>
              <a:gd name="connsiteY40" fmla="*/ 3525340 h 3771414"/>
              <a:gd name="connsiteX41" fmla="*/ 4713734 w 8037833"/>
              <a:gd name="connsiteY41" fmla="*/ 3532961 h 3771414"/>
              <a:gd name="connsiteX42" fmla="*/ 4699169 w 8037833"/>
              <a:gd name="connsiteY42" fmla="*/ 3506225 h 3771414"/>
              <a:gd name="connsiteX43" fmla="*/ 4649120 w 8037833"/>
              <a:gd name="connsiteY43" fmla="*/ 3523629 h 3771414"/>
              <a:gd name="connsiteX44" fmla="*/ 4573578 w 8037833"/>
              <a:gd name="connsiteY44" fmla="*/ 3553160 h 3771414"/>
              <a:gd name="connsiteX45" fmla="*/ 4529117 w 8037833"/>
              <a:gd name="connsiteY45" fmla="*/ 3562829 h 3771414"/>
              <a:gd name="connsiteX46" fmla="*/ 4408641 w 8037833"/>
              <a:gd name="connsiteY46" fmla="*/ 3597237 h 3771414"/>
              <a:gd name="connsiteX47" fmla="*/ 4288710 w 8037833"/>
              <a:gd name="connsiteY47" fmla="*/ 3637793 h 3771414"/>
              <a:gd name="connsiteX48" fmla="*/ 4234393 w 8037833"/>
              <a:gd name="connsiteY48" fmla="*/ 3691813 h 3771414"/>
              <a:gd name="connsiteX49" fmla="*/ 4227541 w 8037833"/>
              <a:gd name="connsiteY49" fmla="*/ 3694215 h 3771414"/>
              <a:gd name="connsiteX50" fmla="*/ 4208725 w 8037833"/>
              <a:gd name="connsiteY50" fmla="*/ 3692078 h 3771414"/>
              <a:gd name="connsiteX51" fmla="*/ 4201632 w 8037833"/>
              <a:gd name="connsiteY51" fmla="*/ 3689839 h 3771414"/>
              <a:gd name="connsiteX52" fmla="*/ 4191289 w 8037833"/>
              <a:gd name="connsiteY52" fmla="*/ 3689617 h 3771414"/>
              <a:gd name="connsiteX53" fmla="*/ 4191039 w 8037833"/>
              <a:gd name="connsiteY53" fmla="*/ 3690068 h 3771414"/>
              <a:gd name="connsiteX54" fmla="*/ 4181340 w 8037833"/>
              <a:gd name="connsiteY54" fmla="*/ 3688966 h 3771414"/>
              <a:gd name="connsiteX55" fmla="*/ 4133816 w 8037833"/>
              <a:gd name="connsiteY55" fmla="*/ 3677802 h 3771414"/>
              <a:gd name="connsiteX56" fmla="*/ 4071732 w 8037833"/>
              <a:gd name="connsiteY56" fmla="*/ 3719750 h 3771414"/>
              <a:gd name="connsiteX57" fmla="*/ 4045924 w 8037833"/>
              <a:gd name="connsiteY57" fmla="*/ 3726641 h 3771414"/>
              <a:gd name="connsiteX58" fmla="*/ 4032171 w 8037833"/>
              <a:gd name="connsiteY58" fmla="*/ 3732760 h 3771414"/>
              <a:gd name="connsiteX59" fmla="*/ 4031335 w 8037833"/>
              <a:gd name="connsiteY59" fmla="*/ 3734716 h 3771414"/>
              <a:gd name="connsiteX60" fmla="*/ 3985774 w 8037833"/>
              <a:gd name="connsiteY60" fmla="*/ 3723784 h 3771414"/>
              <a:gd name="connsiteX61" fmla="*/ 3979769 w 8037833"/>
              <a:gd name="connsiteY61" fmla="*/ 3726006 h 3771414"/>
              <a:gd name="connsiteX62" fmla="*/ 3950014 w 8037833"/>
              <a:gd name="connsiteY62" fmla="*/ 3714179 h 3771414"/>
              <a:gd name="connsiteX63" fmla="*/ 3934671 w 8037833"/>
              <a:gd name="connsiteY63" fmla="*/ 3710576 h 3771414"/>
              <a:gd name="connsiteX64" fmla="*/ 3930274 w 8037833"/>
              <a:gd name="connsiteY64" fmla="*/ 3704385 h 3771414"/>
              <a:gd name="connsiteX65" fmla="*/ 3907660 w 8037833"/>
              <a:gd name="connsiteY65" fmla="*/ 3701693 h 3771414"/>
              <a:gd name="connsiteX66" fmla="*/ 3905087 w 8037833"/>
              <a:gd name="connsiteY66" fmla="*/ 3703335 h 3771414"/>
              <a:gd name="connsiteX67" fmla="*/ 3886347 w 8037833"/>
              <a:gd name="connsiteY67" fmla="*/ 3693857 h 3771414"/>
              <a:gd name="connsiteX68" fmla="*/ 3870533 w 8037833"/>
              <a:gd name="connsiteY68" fmla="*/ 3677142 h 3771414"/>
              <a:gd name="connsiteX69" fmla="*/ 3678563 w 8037833"/>
              <a:gd name="connsiteY69" fmla="*/ 3681723 h 3771414"/>
              <a:gd name="connsiteX70" fmla="*/ 3511920 w 8037833"/>
              <a:gd name="connsiteY70" fmla="*/ 3609378 h 3771414"/>
              <a:gd name="connsiteX71" fmla="*/ 3407752 w 8037833"/>
              <a:gd name="connsiteY71" fmla="*/ 3613827 h 3771414"/>
              <a:gd name="connsiteX72" fmla="*/ 3373519 w 8037833"/>
              <a:gd name="connsiteY72" fmla="*/ 3653022 h 3771414"/>
              <a:gd name="connsiteX73" fmla="*/ 3114267 w 8037833"/>
              <a:gd name="connsiteY73" fmla="*/ 3626220 h 3771414"/>
              <a:gd name="connsiteX74" fmla="*/ 3048270 w 8037833"/>
              <a:gd name="connsiteY74" fmla="*/ 3637186 h 3771414"/>
              <a:gd name="connsiteX75" fmla="*/ 2989722 w 8037833"/>
              <a:gd name="connsiteY75" fmla="*/ 3610467 h 3771414"/>
              <a:gd name="connsiteX76" fmla="*/ 2965734 w 8037833"/>
              <a:gd name="connsiteY76" fmla="*/ 3622913 h 3771414"/>
              <a:gd name="connsiteX77" fmla="*/ 2961603 w 8037833"/>
              <a:gd name="connsiteY77" fmla="*/ 3625458 h 3771414"/>
              <a:gd name="connsiteX78" fmla="*/ 2944959 w 8037833"/>
              <a:gd name="connsiteY78" fmla="*/ 3626960 h 3771414"/>
              <a:gd name="connsiteX79" fmla="*/ 2940402 w 8037833"/>
              <a:gd name="connsiteY79" fmla="*/ 3638237 h 3771414"/>
              <a:gd name="connsiteX80" fmla="*/ 2915449 w 8037833"/>
              <a:gd name="connsiteY80" fmla="*/ 3648276 h 3771414"/>
              <a:gd name="connsiteX81" fmla="*/ 2884777 w 8037833"/>
              <a:gd name="connsiteY81" fmla="*/ 3648012 h 3771414"/>
              <a:gd name="connsiteX82" fmla="*/ 2739034 w 8037833"/>
              <a:gd name="connsiteY82" fmla="*/ 3634633 h 3771414"/>
              <a:gd name="connsiteX83" fmla="*/ 2651827 w 8037833"/>
              <a:gd name="connsiteY83" fmla="*/ 3633543 h 3771414"/>
              <a:gd name="connsiteX84" fmla="*/ 2618680 w 8037833"/>
              <a:gd name="connsiteY84" fmla="*/ 3643992 h 3771414"/>
              <a:gd name="connsiteX85" fmla="*/ 2572404 w 8037833"/>
              <a:gd name="connsiteY85" fmla="*/ 3651280 h 3771414"/>
              <a:gd name="connsiteX86" fmla="*/ 2490721 w 8037833"/>
              <a:gd name="connsiteY86" fmla="*/ 3672550 h 3771414"/>
              <a:gd name="connsiteX87" fmla="*/ 2381001 w 8037833"/>
              <a:gd name="connsiteY87" fmla="*/ 3686506 h 3771414"/>
              <a:gd name="connsiteX88" fmla="*/ 2301172 w 8037833"/>
              <a:gd name="connsiteY88" fmla="*/ 3650290 h 3771414"/>
              <a:gd name="connsiteX89" fmla="*/ 2294102 w 8037833"/>
              <a:gd name="connsiteY89" fmla="*/ 3658388 h 3771414"/>
              <a:gd name="connsiteX90" fmla="*/ 2238966 w 8037833"/>
              <a:gd name="connsiteY90" fmla="*/ 3656014 h 3771414"/>
              <a:gd name="connsiteX91" fmla="*/ 2046240 w 8037833"/>
              <a:gd name="connsiteY91" fmla="*/ 3591772 h 3771414"/>
              <a:gd name="connsiteX92" fmla="*/ 1938480 w 8037833"/>
              <a:gd name="connsiteY92" fmla="*/ 3588676 h 3771414"/>
              <a:gd name="connsiteX93" fmla="*/ 1900166 w 8037833"/>
              <a:gd name="connsiteY93" fmla="*/ 3596595 h 3771414"/>
              <a:gd name="connsiteX94" fmla="*/ 1835976 w 8037833"/>
              <a:gd name="connsiteY94" fmla="*/ 3609302 h 3771414"/>
              <a:gd name="connsiteX95" fmla="*/ 1787830 w 8037833"/>
              <a:gd name="connsiteY95" fmla="*/ 3641005 h 3771414"/>
              <a:gd name="connsiteX96" fmla="*/ 1734224 w 8037833"/>
              <a:gd name="connsiteY96" fmla="*/ 3642830 h 3771414"/>
              <a:gd name="connsiteX97" fmla="*/ 1721989 w 8037833"/>
              <a:gd name="connsiteY97" fmla="*/ 3614535 h 3771414"/>
              <a:gd name="connsiteX98" fmla="*/ 1664576 w 8037833"/>
              <a:gd name="connsiteY98" fmla="*/ 3625809 h 3771414"/>
              <a:gd name="connsiteX99" fmla="*/ 1577459 w 8037833"/>
              <a:gd name="connsiteY99" fmla="*/ 3646061 h 3771414"/>
              <a:gd name="connsiteX100" fmla="*/ 1527269 w 8037833"/>
              <a:gd name="connsiteY100" fmla="*/ 3650325 h 3771414"/>
              <a:gd name="connsiteX101" fmla="*/ 1390118 w 8037833"/>
              <a:gd name="connsiteY101" fmla="*/ 3670026 h 3771414"/>
              <a:gd name="connsiteX102" fmla="*/ 1252698 w 8037833"/>
              <a:gd name="connsiteY102" fmla="*/ 3695899 h 3771414"/>
              <a:gd name="connsiteX103" fmla="*/ 1171039 w 8037833"/>
              <a:gd name="connsiteY103" fmla="*/ 3745879 h 3771414"/>
              <a:gd name="connsiteX104" fmla="*/ 1058106 w 8037833"/>
              <a:gd name="connsiteY104" fmla="*/ 3763403 h 3771414"/>
              <a:gd name="connsiteX105" fmla="*/ 1039167 w 8037833"/>
              <a:gd name="connsiteY105" fmla="*/ 3771414 h 3771414"/>
              <a:gd name="connsiteX106" fmla="*/ 1012958 w 8037833"/>
              <a:gd name="connsiteY106" fmla="*/ 3766443 h 3771414"/>
              <a:gd name="connsiteX107" fmla="*/ 907906 w 8037833"/>
              <a:gd name="connsiteY107" fmla="*/ 3744915 h 3771414"/>
              <a:gd name="connsiteX108" fmla="*/ 825226 w 8037833"/>
              <a:gd name="connsiteY108" fmla="*/ 3713606 h 3771414"/>
              <a:gd name="connsiteX109" fmla="*/ 722264 w 8037833"/>
              <a:gd name="connsiteY109" fmla="*/ 3734849 h 3771414"/>
              <a:gd name="connsiteX110" fmla="*/ 659460 w 8037833"/>
              <a:gd name="connsiteY110" fmla="*/ 3727666 h 3771414"/>
              <a:gd name="connsiteX111" fmla="*/ 556552 w 8037833"/>
              <a:gd name="connsiteY111" fmla="*/ 3685171 h 3771414"/>
              <a:gd name="connsiteX112" fmla="*/ 421042 w 8037833"/>
              <a:gd name="connsiteY112" fmla="*/ 3697149 h 3771414"/>
              <a:gd name="connsiteX113" fmla="*/ 393295 w 8037833"/>
              <a:gd name="connsiteY113" fmla="*/ 3740334 h 3771414"/>
              <a:gd name="connsiteX114" fmla="*/ 355918 w 8037833"/>
              <a:gd name="connsiteY114" fmla="*/ 3766409 h 3771414"/>
              <a:gd name="connsiteX115" fmla="*/ 339711 w 8037833"/>
              <a:gd name="connsiteY115" fmla="*/ 3705479 h 3771414"/>
              <a:gd name="connsiteX116" fmla="*/ 222239 w 8037833"/>
              <a:gd name="connsiteY116" fmla="*/ 3659572 h 3771414"/>
              <a:gd name="connsiteX117" fmla="*/ 163578 w 8037833"/>
              <a:gd name="connsiteY117" fmla="*/ 3643529 h 3771414"/>
              <a:gd name="connsiteX118" fmla="*/ 72220 w 8037833"/>
              <a:gd name="connsiteY118" fmla="*/ 3632509 h 3771414"/>
              <a:gd name="connsiteX119" fmla="*/ 44395 w 8037833"/>
              <a:gd name="connsiteY119" fmla="*/ 3626692 h 3771414"/>
              <a:gd name="connsiteX120" fmla="*/ 1962 w 8037833"/>
              <a:gd name="connsiteY120" fmla="*/ 3623185 h 3771414"/>
              <a:gd name="connsiteX121" fmla="*/ 0 w 8037833"/>
              <a:gd name="connsiteY121" fmla="*/ 3622498 h 3771414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11920 w 8037833"/>
              <a:gd name="connsiteY70" fmla="*/ 3622141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381001 w 8037833"/>
              <a:gd name="connsiteY87" fmla="*/ 369926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381001 w 8037833"/>
              <a:gd name="connsiteY87" fmla="*/ 369926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381001 w 8037833"/>
              <a:gd name="connsiteY87" fmla="*/ 369926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34393 w 8037833"/>
              <a:gd name="connsiteY47" fmla="*/ 3704576 h 3784177"/>
              <a:gd name="connsiteX48" fmla="*/ 4227541 w 8037833"/>
              <a:gd name="connsiteY48" fmla="*/ 3706978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55918 w 8037833"/>
              <a:gd name="connsiteY113" fmla="*/ 3779172 h 3784177"/>
              <a:gd name="connsiteX114" fmla="*/ 339711 w 8037833"/>
              <a:gd name="connsiteY114" fmla="*/ 3718242 h 3784177"/>
              <a:gd name="connsiteX115" fmla="*/ 222239 w 8037833"/>
              <a:gd name="connsiteY115" fmla="*/ 3672335 h 3784177"/>
              <a:gd name="connsiteX116" fmla="*/ 163578 w 8037833"/>
              <a:gd name="connsiteY116" fmla="*/ 3656292 h 3784177"/>
              <a:gd name="connsiteX117" fmla="*/ 72220 w 8037833"/>
              <a:gd name="connsiteY117" fmla="*/ 3645272 h 3784177"/>
              <a:gd name="connsiteX118" fmla="*/ 44395 w 8037833"/>
              <a:gd name="connsiteY118" fmla="*/ 3639455 h 3784177"/>
              <a:gd name="connsiteX119" fmla="*/ 1962 w 8037833"/>
              <a:gd name="connsiteY119" fmla="*/ 3635948 h 3784177"/>
              <a:gd name="connsiteX120" fmla="*/ 0 w 8037833"/>
              <a:gd name="connsiteY120" fmla="*/ 3635261 h 3784177"/>
              <a:gd name="connsiteX121" fmla="*/ 0 w 8037833"/>
              <a:gd name="connsiteY121" fmla="*/ 12763 h 3784177"/>
              <a:gd name="connsiteX0" fmla="*/ 0 w 8037833"/>
              <a:gd name="connsiteY0" fmla="*/ 12763 h 3823683"/>
              <a:gd name="connsiteX1" fmla="*/ 8037833 w 8037833"/>
              <a:gd name="connsiteY1" fmla="*/ 0 h 3823683"/>
              <a:gd name="connsiteX2" fmla="*/ 8037833 w 8037833"/>
              <a:gd name="connsiteY2" fmla="*/ 3123098 h 3823683"/>
              <a:gd name="connsiteX3" fmla="*/ 8034343 w 8037833"/>
              <a:gd name="connsiteY3" fmla="*/ 3122573 h 3823683"/>
              <a:gd name="connsiteX4" fmla="*/ 7877229 w 8037833"/>
              <a:gd name="connsiteY4" fmla="*/ 3143819 h 3823683"/>
              <a:gd name="connsiteX5" fmla="*/ 7752740 w 8037833"/>
              <a:gd name="connsiteY5" fmla="*/ 3181149 h 3823683"/>
              <a:gd name="connsiteX6" fmla="*/ 7588760 w 8037833"/>
              <a:gd name="connsiteY6" fmla="*/ 3183782 h 3823683"/>
              <a:gd name="connsiteX7" fmla="*/ 7351256 w 8037833"/>
              <a:gd name="connsiteY7" fmla="*/ 3276296 h 3823683"/>
              <a:gd name="connsiteX8" fmla="*/ 7241630 w 8037833"/>
              <a:gd name="connsiteY8" fmla="*/ 3258619 h 3823683"/>
              <a:gd name="connsiteX9" fmla="*/ 7197338 w 8037833"/>
              <a:gd name="connsiteY9" fmla="*/ 3224751 h 3823683"/>
              <a:gd name="connsiteX10" fmla="*/ 7180777 w 8037833"/>
              <a:gd name="connsiteY10" fmla="*/ 3222826 h 3823683"/>
              <a:gd name="connsiteX11" fmla="*/ 7146896 w 8037833"/>
              <a:gd name="connsiteY11" fmla="*/ 3256975 h 3823683"/>
              <a:gd name="connsiteX12" fmla="*/ 7101771 w 8037833"/>
              <a:gd name="connsiteY12" fmla="*/ 3257015 h 3823683"/>
              <a:gd name="connsiteX13" fmla="*/ 7047844 w 8037833"/>
              <a:gd name="connsiteY13" fmla="*/ 3303791 h 3823683"/>
              <a:gd name="connsiteX14" fmla="*/ 6912506 w 8037833"/>
              <a:gd name="connsiteY14" fmla="*/ 3361478 h 3823683"/>
              <a:gd name="connsiteX15" fmla="*/ 6819463 w 8037833"/>
              <a:gd name="connsiteY15" fmla="*/ 3368624 h 3823683"/>
              <a:gd name="connsiteX16" fmla="*/ 6797198 w 8037833"/>
              <a:gd name="connsiteY16" fmla="*/ 3378256 h 3823683"/>
              <a:gd name="connsiteX17" fmla="*/ 6718286 w 8037833"/>
              <a:gd name="connsiteY17" fmla="*/ 3382997 h 3823683"/>
              <a:gd name="connsiteX18" fmla="*/ 6609242 w 8037833"/>
              <a:gd name="connsiteY18" fmla="*/ 3355040 h 3823683"/>
              <a:gd name="connsiteX19" fmla="*/ 6462092 w 8037833"/>
              <a:gd name="connsiteY19" fmla="*/ 3373529 h 3823683"/>
              <a:gd name="connsiteX20" fmla="*/ 6303479 w 8037833"/>
              <a:gd name="connsiteY20" fmla="*/ 3319842 h 3823683"/>
              <a:gd name="connsiteX21" fmla="*/ 6210639 w 8037833"/>
              <a:gd name="connsiteY21" fmla="*/ 3335546 h 3823683"/>
              <a:gd name="connsiteX22" fmla="*/ 6111718 w 8037833"/>
              <a:gd name="connsiteY22" fmla="*/ 3357536 h 3823683"/>
              <a:gd name="connsiteX23" fmla="*/ 5949057 w 8037833"/>
              <a:gd name="connsiteY23" fmla="*/ 3379652 h 3823683"/>
              <a:gd name="connsiteX24" fmla="*/ 5891274 w 8037833"/>
              <a:gd name="connsiteY24" fmla="*/ 3397681 h 3823683"/>
              <a:gd name="connsiteX25" fmla="*/ 5835383 w 8037833"/>
              <a:gd name="connsiteY25" fmla="*/ 3377529 h 3823683"/>
              <a:gd name="connsiteX26" fmla="*/ 5746050 w 8037833"/>
              <a:gd name="connsiteY26" fmla="*/ 3426142 h 3823683"/>
              <a:gd name="connsiteX27" fmla="*/ 5613670 w 8037833"/>
              <a:gd name="connsiteY27" fmla="*/ 3428671 h 3823683"/>
              <a:gd name="connsiteX28" fmla="*/ 5535334 w 8037833"/>
              <a:gd name="connsiteY28" fmla="*/ 3437044 h 3823683"/>
              <a:gd name="connsiteX29" fmla="*/ 5506940 w 8037833"/>
              <a:gd name="connsiteY29" fmla="*/ 3450999 h 3823683"/>
              <a:gd name="connsiteX30" fmla="*/ 5466372 w 8037833"/>
              <a:gd name="connsiteY30" fmla="*/ 3463245 h 3823683"/>
              <a:gd name="connsiteX31" fmla="*/ 5395833 w 8037833"/>
              <a:gd name="connsiteY31" fmla="*/ 3493194 h 3823683"/>
              <a:gd name="connsiteX32" fmla="*/ 5299224 w 8037833"/>
              <a:gd name="connsiteY32" fmla="*/ 3518930 h 3823683"/>
              <a:gd name="connsiteX33" fmla="*/ 5223043 w 8037833"/>
              <a:gd name="connsiteY33" fmla="*/ 3491664 h 3823683"/>
              <a:gd name="connsiteX34" fmla="*/ 5217733 w 8037833"/>
              <a:gd name="connsiteY34" fmla="*/ 3500463 h 3823683"/>
              <a:gd name="connsiteX35" fmla="*/ 5167992 w 8037833"/>
              <a:gd name="connsiteY35" fmla="*/ 3504085 h 3823683"/>
              <a:gd name="connsiteX36" fmla="*/ 4987020 w 8037833"/>
              <a:gd name="connsiteY36" fmla="*/ 3461263 h 3823683"/>
              <a:gd name="connsiteX37" fmla="*/ 4890003 w 8037833"/>
              <a:gd name="connsiteY37" fmla="*/ 3469874 h 3823683"/>
              <a:gd name="connsiteX38" fmla="*/ 4856654 w 8037833"/>
              <a:gd name="connsiteY38" fmla="*/ 3481880 h 3823683"/>
              <a:gd name="connsiteX39" fmla="*/ 4800711 w 8037833"/>
              <a:gd name="connsiteY39" fmla="*/ 3501441 h 3823683"/>
              <a:gd name="connsiteX40" fmla="*/ 4761569 w 8037833"/>
              <a:gd name="connsiteY40" fmla="*/ 3538103 h 3823683"/>
              <a:gd name="connsiteX41" fmla="*/ 4713734 w 8037833"/>
              <a:gd name="connsiteY41" fmla="*/ 3545724 h 3823683"/>
              <a:gd name="connsiteX42" fmla="*/ 4699169 w 8037833"/>
              <a:gd name="connsiteY42" fmla="*/ 3518988 h 3823683"/>
              <a:gd name="connsiteX43" fmla="*/ 4649120 w 8037833"/>
              <a:gd name="connsiteY43" fmla="*/ 3536392 h 3823683"/>
              <a:gd name="connsiteX44" fmla="*/ 4573578 w 8037833"/>
              <a:gd name="connsiteY44" fmla="*/ 3565923 h 3823683"/>
              <a:gd name="connsiteX45" fmla="*/ 4529117 w 8037833"/>
              <a:gd name="connsiteY45" fmla="*/ 3575592 h 3823683"/>
              <a:gd name="connsiteX46" fmla="*/ 4408641 w 8037833"/>
              <a:gd name="connsiteY46" fmla="*/ 3610000 h 3823683"/>
              <a:gd name="connsiteX47" fmla="*/ 4234393 w 8037833"/>
              <a:gd name="connsiteY47" fmla="*/ 3704576 h 3823683"/>
              <a:gd name="connsiteX48" fmla="*/ 4258044 w 8037833"/>
              <a:gd name="connsiteY48" fmla="*/ 3823683 h 3823683"/>
              <a:gd name="connsiteX49" fmla="*/ 4208725 w 8037833"/>
              <a:gd name="connsiteY49" fmla="*/ 3704841 h 3823683"/>
              <a:gd name="connsiteX50" fmla="*/ 4201632 w 8037833"/>
              <a:gd name="connsiteY50" fmla="*/ 3702602 h 3823683"/>
              <a:gd name="connsiteX51" fmla="*/ 4191289 w 8037833"/>
              <a:gd name="connsiteY51" fmla="*/ 3702380 h 3823683"/>
              <a:gd name="connsiteX52" fmla="*/ 4191039 w 8037833"/>
              <a:gd name="connsiteY52" fmla="*/ 3702831 h 3823683"/>
              <a:gd name="connsiteX53" fmla="*/ 4181340 w 8037833"/>
              <a:gd name="connsiteY53" fmla="*/ 3701729 h 3823683"/>
              <a:gd name="connsiteX54" fmla="*/ 4133816 w 8037833"/>
              <a:gd name="connsiteY54" fmla="*/ 3690565 h 3823683"/>
              <a:gd name="connsiteX55" fmla="*/ 4071732 w 8037833"/>
              <a:gd name="connsiteY55" fmla="*/ 3732513 h 3823683"/>
              <a:gd name="connsiteX56" fmla="*/ 4045924 w 8037833"/>
              <a:gd name="connsiteY56" fmla="*/ 3739404 h 3823683"/>
              <a:gd name="connsiteX57" fmla="*/ 4032171 w 8037833"/>
              <a:gd name="connsiteY57" fmla="*/ 3745523 h 3823683"/>
              <a:gd name="connsiteX58" fmla="*/ 4031335 w 8037833"/>
              <a:gd name="connsiteY58" fmla="*/ 3747479 h 3823683"/>
              <a:gd name="connsiteX59" fmla="*/ 3985774 w 8037833"/>
              <a:gd name="connsiteY59" fmla="*/ 3736547 h 3823683"/>
              <a:gd name="connsiteX60" fmla="*/ 3979769 w 8037833"/>
              <a:gd name="connsiteY60" fmla="*/ 3738769 h 3823683"/>
              <a:gd name="connsiteX61" fmla="*/ 3950014 w 8037833"/>
              <a:gd name="connsiteY61" fmla="*/ 3726942 h 3823683"/>
              <a:gd name="connsiteX62" fmla="*/ 3934671 w 8037833"/>
              <a:gd name="connsiteY62" fmla="*/ 3723339 h 3823683"/>
              <a:gd name="connsiteX63" fmla="*/ 3930274 w 8037833"/>
              <a:gd name="connsiteY63" fmla="*/ 3717148 h 3823683"/>
              <a:gd name="connsiteX64" fmla="*/ 3907660 w 8037833"/>
              <a:gd name="connsiteY64" fmla="*/ 3714456 h 3823683"/>
              <a:gd name="connsiteX65" fmla="*/ 3905087 w 8037833"/>
              <a:gd name="connsiteY65" fmla="*/ 3716098 h 3823683"/>
              <a:gd name="connsiteX66" fmla="*/ 3886347 w 8037833"/>
              <a:gd name="connsiteY66" fmla="*/ 3706620 h 3823683"/>
              <a:gd name="connsiteX67" fmla="*/ 3870533 w 8037833"/>
              <a:gd name="connsiteY67" fmla="*/ 3689905 h 3823683"/>
              <a:gd name="connsiteX68" fmla="*/ 3678563 w 8037833"/>
              <a:gd name="connsiteY68" fmla="*/ 3694486 h 3823683"/>
              <a:gd name="connsiteX69" fmla="*/ 3524121 w 8037833"/>
              <a:gd name="connsiteY69" fmla="*/ 3642736 h 3823683"/>
              <a:gd name="connsiteX70" fmla="*/ 3407752 w 8037833"/>
              <a:gd name="connsiteY70" fmla="*/ 3626590 h 3823683"/>
              <a:gd name="connsiteX71" fmla="*/ 3373519 w 8037833"/>
              <a:gd name="connsiteY71" fmla="*/ 3665785 h 3823683"/>
              <a:gd name="connsiteX72" fmla="*/ 3114267 w 8037833"/>
              <a:gd name="connsiteY72" fmla="*/ 3638983 h 3823683"/>
              <a:gd name="connsiteX73" fmla="*/ 3048270 w 8037833"/>
              <a:gd name="connsiteY73" fmla="*/ 3649949 h 3823683"/>
              <a:gd name="connsiteX74" fmla="*/ 2989722 w 8037833"/>
              <a:gd name="connsiteY74" fmla="*/ 3623230 h 3823683"/>
              <a:gd name="connsiteX75" fmla="*/ 2965734 w 8037833"/>
              <a:gd name="connsiteY75" fmla="*/ 3635676 h 3823683"/>
              <a:gd name="connsiteX76" fmla="*/ 2961603 w 8037833"/>
              <a:gd name="connsiteY76" fmla="*/ 3638221 h 3823683"/>
              <a:gd name="connsiteX77" fmla="*/ 2944959 w 8037833"/>
              <a:gd name="connsiteY77" fmla="*/ 3639723 h 3823683"/>
              <a:gd name="connsiteX78" fmla="*/ 2940402 w 8037833"/>
              <a:gd name="connsiteY78" fmla="*/ 3651000 h 3823683"/>
              <a:gd name="connsiteX79" fmla="*/ 2915449 w 8037833"/>
              <a:gd name="connsiteY79" fmla="*/ 3661039 h 3823683"/>
              <a:gd name="connsiteX80" fmla="*/ 2884777 w 8037833"/>
              <a:gd name="connsiteY80" fmla="*/ 3660775 h 3823683"/>
              <a:gd name="connsiteX81" fmla="*/ 2739034 w 8037833"/>
              <a:gd name="connsiteY81" fmla="*/ 3647396 h 3823683"/>
              <a:gd name="connsiteX82" fmla="*/ 2651827 w 8037833"/>
              <a:gd name="connsiteY82" fmla="*/ 3646306 h 3823683"/>
              <a:gd name="connsiteX83" fmla="*/ 2618680 w 8037833"/>
              <a:gd name="connsiteY83" fmla="*/ 3656755 h 3823683"/>
              <a:gd name="connsiteX84" fmla="*/ 2572404 w 8037833"/>
              <a:gd name="connsiteY84" fmla="*/ 3664043 h 3823683"/>
              <a:gd name="connsiteX85" fmla="*/ 2490721 w 8037833"/>
              <a:gd name="connsiteY85" fmla="*/ 3685313 h 3823683"/>
              <a:gd name="connsiteX86" fmla="*/ 2423704 w 8037833"/>
              <a:gd name="connsiteY86" fmla="*/ 3658079 h 3823683"/>
              <a:gd name="connsiteX87" fmla="*/ 2301172 w 8037833"/>
              <a:gd name="connsiteY87" fmla="*/ 3663053 h 3823683"/>
              <a:gd name="connsiteX88" fmla="*/ 2294102 w 8037833"/>
              <a:gd name="connsiteY88" fmla="*/ 3671151 h 3823683"/>
              <a:gd name="connsiteX89" fmla="*/ 2238966 w 8037833"/>
              <a:gd name="connsiteY89" fmla="*/ 3668777 h 3823683"/>
              <a:gd name="connsiteX90" fmla="*/ 2046240 w 8037833"/>
              <a:gd name="connsiteY90" fmla="*/ 3604535 h 3823683"/>
              <a:gd name="connsiteX91" fmla="*/ 1938480 w 8037833"/>
              <a:gd name="connsiteY91" fmla="*/ 3601439 h 3823683"/>
              <a:gd name="connsiteX92" fmla="*/ 1900166 w 8037833"/>
              <a:gd name="connsiteY92" fmla="*/ 3609358 h 3823683"/>
              <a:gd name="connsiteX93" fmla="*/ 1835976 w 8037833"/>
              <a:gd name="connsiteY93" fmla="*/ 3622065 h 3823683"/>
              <a:gd name="connsiteX94" fmla="*/ 1787830 w 8037833"/>
              <a:gd name="connsiteY94" fmla="*/ 3653768 h 3823683"/>
              <a:gd name="connsiteX95" fmla="*/ 1734224 w 8037833"/>
              <a:gd name="connsiteY95" fmla="*/ 3655593 h 3823683"/>
              <a:gd name="connsiteX96" fmla="*/ 1721989 w 8037833"/>
              <a:gd name="connsiteY96" fmla="*/ 3627298 h 3823683"/>
              <a:gd name="connsiteX97" fmla="*/ 1664576 w 8037833"/>
              <a:gd name="connsiteY97" fmla="*/ 3638572 h 3823683"/>
              <a:gd name="connsiteX98" fmla="*/ 1577459 w 8037833"/>
              <a:gd name="connsiteY98" fmla="*/ 3658824 h 3823683"/>
              <a:gd name="connsiteX99" fmla="*/ 1527269 w 8037833"/>
              <a:gd name="connsiteY99" fmla="*/ 3663088 h 3823683"/>
              <a:gd name="connsiteX100" fmla="*/ 1390118 w 8037833"/>
              <a:gd name="connsiteY100" fmla="*/ 3682789 h 3823683"/>
              <a:gd name="connsiteX101" fmla="*/ 1252698 w 8037833"/>
              <a:gd name="connsiteY101" fmla="*/ 3708662 h 3823683"/>
              <a:gd name="connsiteX102" fmla="*/ 1171039 w 8037833"/>
              <a:gd name="connsiteY102" fmla="*/ 3758642 h 3823683"/>
              <a:gd name="connsiteX103" fmla="*/ 1058106 w 8037833"/>
              <a:gd name="connsiteY103" fmla="*/ 3776166 h 3823683"/>
              <a:gd name="connsiteX104" fmla="*/ 1039167 w 8037833"/>
              <a:gd name="connsiteY104" fmla="*/ 3784177 h 3823683"/>
              <a:gd name="connsiteX105" fmla="*/ 1012958 w 8037833"/>
              <a:gd name="connsiteY105" fmla="*/ 3779206 h 3823683"/>
              <a:gd name="connsiteX106" fmla="*/ 907906 w 8037833"/>
              <a:gd name="connsiteY106" fmla="*/ 3757678 h 3823683"/>
              <a:gd name="connsiteX107" fmla="*/ 825226 w 8037833"/>
              <a:gd name="connsiteY107" fmla="*/ 3726369 h 3823683"/>
              <a:gd name="connsiteX108" fmla="*/ 722264 w 8037833"/>
              <a:gd name="connsiteY108" fmla="*/ 3747612 h 3823683"/>
              <a:gd name="connsiteX109" fmla="*/ 659460 w 8037833"/>
              <a:gd name="connsiteY109" fmla="*/ 3740429 h 3823683"/>
              <a:gd name="connsiteX110" fmla="*/ 556552 w 8037833"/>
              <a:gd name="connsiteY110" fmla="*/ 3697934 h 3823683"/>
              <a:gd name="connsiteX111" fmla="*/ 421042 w 8037833"/>
              <a:gd name="connsiteY111" fmla="*/ 3709912 h 3823683"/>
              <a:gd name="connsiteX112" fmla="*/ 393295 w 8037833"/>
              <a:gd name="connsiteY112" fmla="*/ 3753097 h 3823683"/>
              <a:gd name="connsiteX113" fmla="*/ 355918 w 8037833"/>
              <a:gd name="connsiteY113" fmla="*/ 3779172 h 3823683"/>
              <a:gd name="connsiteX114" fmla="*/ 339711 w 8037833"/>
              <a:gd name="connsiteY114" fmla="*/ 3718242 h 3823683"/>
              <a:gd name="connsiteX115" fmla="*/ 222239 w 8037833"/>
              <a:gd name="connsiteY115" fmla="*/ 3672335 h 3823683"/>
              <a:gd name="connsiteX116" fmla="*/ 163578 w 8037833"/>
              <a:gd name="connsiteY116" fmla="*/ 3656292 h 3823683"/>
              <a:gd name="connsiteX117" fmla="*/ 72220 w 8037833"/>
              <a:gd name="connsiteY117" fmla="*/ 3645272 h 3823683"/>
              <a:gd name="connsiteX118" fmla="*/ 44395 w 8037833"/>
              <a:gd name="connsiteY118" fmla="*/ 3639455 h 3823683"/>
              <a:gd name="connsiteX119" fmla="*/ 1962 w 8037833"/>
              <a:gd name="connsiteY119" fmla="*/ 3635948 h 3823683"/>
              <a:gd name="connsiteX120" fmla="*/ 0 w 8037833"/>
              <a:gd name="connsiteY120" fmla="*/ 3635261 h 3823683"/>
              <a:gd name="connsiteX121" fmla="*/ 0 w 8037833"/>
              <a:gd name="connsiteY121" fmla="*/ 12763 h 3823683"/>
              <a:gd name="connsiteX0" fmla="*/ 0 w 8037833"/>
              <a:gd name="connsiteY0" fmla="*/ 12763 h 3823683"/>
              <a:gd name="connsiteX1" fmla="*/ 8037833 w 8037833"/>
              <a:gd name="connsiteY1" fmla="*/ 0 h 3823683"/>
              <a:gd name="connsiteX2" fmla="*/ 8037833 w 8037833"/>
              <a:gd name="connsiteY2" fmla="*/ 3123098 h 3823683"/>
              <a:gd name="connsiteX3" fmla="*/ 8034343 w 8037833"/>
              <a:gd name="connsiteY3" fmla="*/ 3122573 h 3823683"/>
              <a:gd name="connsiteX4" fmla="*/ 7877229 w 8037833"/>
              <a:gd name="connsiteY4" fmla="*/ 3143819 h 3823683"/>
              <a:gd name="connsiteX5" fmla="*/ 7752740 w 8037833"/>
              <a:gd name="connsiteY5" fmla="*/ 3181149 h 3823683"/>
              <a:gd name="connsiteX6" fmla="*/ 7588760 w 8037833"/>
              <a:gd name="connsiteY6" fmla="*/ 3183782 h 3823683"/>
              <a:gd name="connsiteX7" fmla="*/ 7351256 w 8037833"/>
              <a:gd name="connsiteY7" fmla="*/ 3276296 h 3823683"/>
              <a:gd name="connsiteX8" fmla="*/ 7241630 w 8037833"/>
              <a:gd name="connsiteY8" fmla="*/ 3258619 h 3823683"/>
              <a:gd name="connsiteX9" fmla="*/ 7197338 w 8037833"/>
              <a:gd name="connsiteY9" fmla="*/ 3224751 h 3823683"/>
              <a:gd name="connsiteX10" fmla="*/ 7180777 w 8037833"/>
              <a:gd name="connsiteY10" fmla="*/ 3222826 h 3823683"/>
              <a:gd name="connsiteX11" fmla="*/ 7146896 w 8037833"/>
              <a:gd name="connsiteY11" fmla="*/ 3256975 h 3823683"/>
              <a:gd name="connsiteX12" fmla="*/ 7101771 w 8037833"/>
              <a:gd name="connsiteY12" fmla="*/ 3257015 h 3823683"/>
              <a:gd name="connsiteX13" fmla="*/ 7047844 w 8037833"/>
              <a:gd name="connsiteY13" fmla="*/ 3303791 h 3823683"/>
              <a:gd name="connsiteX14" fmla="*/ 6912506 w 8037833"/>
              <a:gd name="connsiteY14" fmla="*/ 3361478 h 3823683"/>
              <a:gd name="connsiteX15" fmla="*/ 6819463 w 8037833"/>
              <a:gd name="connsiteY15" fmla="*/ 3368624 h 3823683"/>
              <a:gd name="connsiteX16" fmla="*/ 6797198 w 8037833"/>
              <a:gd name="connsiteY16" fmla="*/ 3378256 h 3823683"/>
              <a:gd name="connsiteX17" fmla="*/ 6718286 w 8037833"/>
              <a:gd name="connsiteY17" fmla="*/ 3382997 h 3823683"/>
              <a:gd name="connsiteX18" fmla="*/ 6609242 w 8037833"/>
              <a:gd name="connsiteY18" fmla="*/ 3355040 h 3823683"/>
              <a:gd name="connsiteX19" fmla="*/ 6462092 w 8037833"/>
              <a:gd name="connsiteY19" fmla="*/ 3373529 h 3823683"/>
              <a:gd name="connsiteX20" fmla="*/ 6303479 w 8037833"/>
              <a:gd name="connsiteY20" fmla="*/ 3319842 h 3823683"/>
              <a:gd name="connsiteX21" fmla="*/ 6210639 w 8037833"/>
              <a:gd name="connsiteY21" fmla="*/ 3335546 h 3823683"/>
              <a:gd name="connsiteX22" fmla="*/ 6111718 w 8037833"/>
              <a:gd name="connsiteY22" fmla="*/ 3357536 h 3823683"/>
              <a:gd name="connsiteX23" fmla="*/ 5949057 w 8037833"/>
              <a:gd name="connsiteY23" fmla="*/ 3379652 h 3823683"/>
              <a:gd name="connsiteX24" fmla="*/ 5891274 w 8037833"/>
              <a:gd name="connsiteY24" fmla="*/ 3397681 h 3823683"/>
              <a:gd name="connsiteX25" fmla="*/ 5835383 w 8037833"/>
              <a:gd name="connsiteY25" fmla="*/ 3377529 h 3823683"/>
              <a:gd name="connsiteX26" fmla="*/ 5746050 w 8037833"/>
              <a:gd name="connsiteY26" fmla="*/ 3426142 h 3823683"/>
              <a:gd name="connsiteX27" fmla="*/ 5613670 w 8037833"/>
              <a:gd name="connsiteY27" fmla="*/ 3428671 h 3823683"/>
              <a:gd name="connsiteX28" fmla="*/ 5535334 w 8037833"/>
              <a:gd name="connsiteY28" fmla="*/ 3437044 h 3823683"/>
              <a:gd name="connsiteX29" fmla="*/ 5506940 w 8037833"/>
              <a:gd name="connsiteY29" fmla="*/ 3450999 h 3823683"/>
              <a:gd name="connsiteX30" fmla="*/ 5466372 w 8037833"/>
              <a:gd name="connsiteY30" fmla="*/ 3463245 h 3823683"/>
              <a:gd name="connsiteX31" fmla="*/ 5395833 w 8037833"/>
              <a:gd name="connsiteY31" fmla="*/ 3493194 h 3823683"/>
              <a:gd name="connsiteX32" fmla="*/ 5299224 w 8037833"/>
              <a:gd name="connsiteY32" fmla="*/ 3518930 h 3823683"/>
              <a:gd name="connsiteX33" fmla="*/ 5223043 w 8037833"/>
              <a:gd name="connsiteY33" fmla="*/ 3491664 h 3823683"/>
              <a:gd name="connsiteX34" fmla="*/ 5217733 w 8037833"/>
              <a:gd name="connsiteY34" fmla="*/ 3500463 h 3823683"/>
              <a:gd name="connsiteX35" fmla="*/ 5167992 w 8037833"/>
              <a:gd name="connsiteY35" fmla="*/ 3504085 h 3823683"/>
              <a:gd name="connsiteX36" fmla="*/ 4987020 w 8037833"/>
              <a:gd name="connsiteY36" fmla="*/ 3461263 h 3823683"/>
              <a:gd name="connsiteX37" fmla="*/ 4890003 w 8037833"/>
              <a:gd name="connsiteY37" fmla="*/ 3469874 h 3823683"/>
              <a:gd name="connsiteX38" fmla="*/ 4856654 w 8037833"/>
              <a:gd name="connsiteY38" fmla="*/ 3481880 h 3823683"/>
              <a:gd name="connsiteX39" fmla="*/ 4800711 w 8037833"/>
              <a:gd name="connsiteY39" fmla="*/ 3501441 h 3823683"/>
              <a:gd name="connsiteX40" fmla="*/ 4761569 w 8037833"/>
              <a:gd name="connsiteY40" fmla="*/ 3538103 h 3823683"/>
              <a:gd name="connsiteX41" fmla="*/ 4713734 w 8037833"/>
              <a:gd name="connsiteY41" fmla="*/ 3545724 h 3823683"/>
              <a:gd name="connsiteX42" fmla="*/ 4699169 w 8037833"/>
              <a:gd name="connsiteY42" fmla="*/ 3518988 h 3823683"/>
              <a:gd name="connsiteX43" fmla="*/ 4649120 w 8037833"/>
              <a:gd name="connsiteY43" fmla="*/ 3536392 h 3823683"/>
              <a:gd name="connsiteX44" fmla="*/ 4573578 w 8037833"/>
              <a:gd name="connsiteY44" fmla="*/ 3565923 h 3823683"/>
              <a:gd name="connsiteX45" fmla="*/ 4529117 w 8037833"/>
              <a:gd name="connsiteY45" fmla="*/ 3575592 h 3823683"/>
              <a:gd name="connsiteX46" fmla="*/ 4408641 w 8037833"/>
              <a:gd name="connsiteY46" fmla="*/ 3610000 h 3823683"/>
              <a:gd name="connsiteX47" fmla="*/ 4356402 w 8037833"/>
              <a:gd name="connsiteY47" fmla="*/ 3642792 h 3823683"/>
              <a:gd name="connsiteX48" fmla="*/ 4258044 w 8037833"/>
              <a:gd name="connsiteY48" fmla="*/ 3823683 h 3823683"/>
              <a:gd name="connsiteX49" fmla="*/ 4208725 w 8037833"/>
              <a:gd name="connsiteY49" fmla="*/ 3704841 h 3823683"/>
              <a:gd name="connsiteX50" fmla="*/ 4201632 w 8037833"/>
              <a:gd name="connsiteY50" fmla="*/ 3702602 h 3823683"/>
              <a:gd name="connsiteX51" fmla="*/ 4191289 w 8037833"/>
              <a:gd name="connsiteY51" fmla="*/ 3702380 h 3823683"/>
              <a:gd name="connsiteX52" fmla="*/ 4191039 w 8037833"/>
              <a:gd name="connsiteY52" fmla="*/ 3702831 h 3823683"/>
              <a:gd name="connsiteX53" fmla="*/ 4181340 w 8037833"/>
              <a:gd name="connsiteY53" fmla="*/ 3701729 h 3823683"/>
              <a:gd name="connsiteX54" fmla="*/ 4133816 w 8037833"/>
              <a:gd name="connsiteY54" fmla="*/ 3690565 h 3823683"/>
              <a:gd name="connsiteX55" fmla="*/ 4071732 w 8037833"/>
              <a:gd name="connsiteY55" fmla="*/ 3732513 h 3823683"/>
              <a:gd name="connsiteX56" fmla="*/ 4045924 w 8037833"/>
              <a:gd name="connsiteY56" fmla="*/ 3739404 h 3823683"/>
              <a:gd name="connsiteX57" fmla="*/ 4032171 w 8037833"/>
              <a:gd name="connsiteY57" fmla="*/ 3745523 h 3823683"/>
              <a:gd name="connsiteX58" fmla="*/ 4031335 w 8037833"/>
              <a:gd name="connsiteY58" fmla="*/ 3747479 h 3823683"/>
              <a:gd name="connsiteX59" fmla="*/ 3985774 w 8037833"/>
              <a:gd name="connsiteY59" fmla="*/ 3736547 h 3823683"/>
              <a:gd name="connsiteX60" fmla="*/ 3979769 w 8037833"/>
              <a:gd name="connsiteY60" fmla="*/ 3738769 h 3823683"/>
              <a:gd name="connsiteX61" fmla="*/ 3950014 w 8037833"/>
              <a:gd name="connsiteY61" fmla="*/ 3726942 h 3823683"/>
              <a:gd name="connsiteX62" fmla="*/ 3934671 w 8037833"/>
              <a:gd name="connsiteY62" fmla="*/ 3723339 h 3823683"/>
              <a:gd name="connsiteX63" fmla="*/ 3930274 w 8037833"/>
              <a:gd name="connsiteY63" fmla="*/ 3717148 h 3823683"/>
              <a:gd name="connsiteX64" fmla="*/ 3907660 w 8037833"/>
              <a:gd name="connsiteY64" fmla="*/ 3714456 h 3823683"/>
              <a:gd name="connsiteX65" fmla="*/ 3905087 w 8037833"/>
              <a:gd name="connsiteY65" fmla="*/ 3716098 h 3823683"/>
              <a:gd name="connsiteX66" fmla="*/ 3886347 w 8037833"/>
              <a:gd name="connsiteY66" fmla="*/ 3706620 h 3823683"/>
              <a:gd name="connsiteX67" fmla="*/ 3870533 w 8037833"/>
              <a:gd name="connsiteY67" fmla="*/ 3689905 h 3823683"/>
              <a:gd name="connsiteX68" fmla="*/ 3678563 w 8037833"/>
              <a:gd name="connsiteY68" fmla="*/ 3694486 h 3823683"/>
              <a:gd name="connsiteX69" fmla="*/ 3524121 w 8037833"/>
              <a:gd name="connsiteY69" fmla="*/ 3642736 h 3823683"/>
              <a:gd name="connsiteX70" fmla="*/ 3407752 w 8037833"/>
              <a:gd name="connsiteY70" fmla="*/ 3626590 h 3823683"/>
              <a:gd name="connsiteX71" fmla="*/ 3373519 w 8037833"/>
              <a:gd name="connsiteY71" fmla="*/ 3665785 h 3823683"/>
              <a:gd name="connsiteX72" fmla="*/ 3114267 w 8037833"/>
              <a:gd name="connsiteY72" fmla="*/ 3638983 h 3823683"/>
              <a:gd name="connsiteX73" fmla="*/ 3048270 w 8037833"/>
              <a:gd name="connsiteY73" fmla="*/ 3649949 h 3823683"/>
              <a:gd name="connsiteX74" fmla="*/ 2989722 w 8037833"/>
              <a:gd name="connsiteY74" fmla="*/ 3623230 h 3823683"/>
              <a:gd name="connsiteX75" fmla="*/ 2965734 w 8037833"/>
              <a:gd name="connsiteY75" fmla="*/ 3635676 h 3823683"/>
              <a:gd name="connsiteX76" fmla="*/ 2961603 w 8037833"/>
              <a:gd name="connsiteY76" fmla="*/ 3638221 h 3823683"/>
              <a:gd name="connsiteX77" fmla="*/ 2944959 w 8037833"/>
              <a:gd name="connsiteY77" fmla="*/ 3639723 h 3823683"/>
              <a:gd name="connsiteX78" fmla="*/ 2940402 w 8037833"/>
              <a:gd name="connsiteY78" fmla="*/ 3651000 h 3823683"/>
              <a:gd name="connsiteX79" fmla="*/ 2915449 w 8037833"/>
              <a:gd name="connsiteY79" fmla="*/ 3661039 h 3823683"/>
              <a:gd name="connsiteX80" fmla="*/ 2884777 w 8037833"/>
              <a:gd name="connsiteY80" fmla="*/ 3660775 h 3823683"/>
              <a:gd name="connsiteX81" fmla="*/ 2739034 w 8037833"/>
              <a:gd name="connsiteY81" fmla="*/ 3647396 h 3823683"/>
              <a:gd name="connsiteX82" fmla="*/ 2651827 w 8037833"/>
              <a:gd name="connsiteY82" fmla="*/ 3646306 h 3823683"/>
              <a:gd name="connsiteX83" fmla="*/ 2618680 w 8037833"/>
              <a:gd name="connsiteY83" fmla="*/ 3656755 h 3823683"/>
              <a:gd name="connsiteX84" fmla="*/ 2572404 w 8037833"/>
              <a:gd name="connsiteY84" fmla="*/ 3664043 h 3823683"/>
              <a:gd name="connsiteX85" fmla="*/ 2490721 w 8037833"/>
              <a:gd name="connsiteY85" fmla="*/ 3685313 h 3823683"/>
              <a:gd name="connsiteX86" fmla="*/ 2423704 w 8037833"/>
              <a:gd name="connsiteY86" fmla="*/ 3658079 h 3823683"/>
              <a:gd name="connsiteX87" fmla="*/ 2301172 w 8037833"/>
              <a:gd name="connsiteY87" fmla="*/ 3663053 h 3823683"/>
              <a:gd name="connsiteX88" fmla="*/ 2294102 w 8037833"/>
              <a:gd name="connsiteY88" fmla="*/ 3671151 h 3823683"/>
              <a:gd name="connsiteX89" fmla="*/ 2238966 w 8037833"/>
              <a:gd name="connsiteY89" fmla="*/ 3668777 h 3823683"/>
              <a:gd name="connsiteX90" fmla="*/ 2046240 w 8037833"/>
              <a:gd name="connsiteY90" fmla="*/ 3604535 h 3823683"/>
              <a:gd name="connsiteX91" fmla="*/ 1938480 w 8037833"/>
              <a:gd name="connsiteY91" fmla="*/ 3601439 h 3823683"/>
              <a:gd name="connsiteX92" fmla="*/ 1900166 w 8037833"/>
              <a:gd name="connsiteY92" fmla="*/ 3609358 h 3823683"/>
              <a:gd name="connsiteX93" fmla="*/ 1835976 w 8037833"/>
              <a:gd name="connsiteY93" fmla="*/ 3622065 h 3823683"/>
              <a:gd name="connsiteX94" fmla="*/ 1787830 w 8037833"/>
              <a:gd name="connsiteY94" fmla="*/ 3653768 h 3823683"/>
              <a:gd name="connsiteX95" fmla="*/ 1734224 w 8037833"/>
              <a:gd name="connsiteY95" fmla="*/ 3655593 h 3823683"/>
              <a:gd name="connsiteX96" fmla="*/ 1721989 w 8037833"/>
              <a:gd name="connsiteY96" fmla="*/ 3627298 h 3823683"/>
              <a:gd name="connsiteX97" fmla="*/ 1664576 w 8037833"/>
              <a:gd name="connsiteY97" fmla="*/ 3638572 h 3823683"/>
              <a:gd name="connsiteX98" fmla="*/ 1577459 w 8037833"/>
              <a:gd name="connsiteY98" fmla="*/ 3658824 h 3823683"/>
              <a:gd name="connsiteX99" fmla="*/ 1527269 w 8037833"/>
              <a:gd name="connsiteY99" fmla="*/ 3663088 h 3823683"/>
              <a:gd name="connsiteX100" fmla="*/ 1390118 w 8037833"/>
              <a:gd name="connsiteY100" fmla="*/ 3682789 h 3823683"/>
              <a:gd name="connsiteX101" fmla="*/ 1252698 w 8037833"/>
              <a:gd name="connsiteY101" fmla="*/ 3708662 h 3823683"/>
              <a:gd name="connsiteX102" fmla="*/ 1171039 w 8037833"/>
              <a:gd name="connsiteY102" fmla="*/ 3758642 h 3823683"/>
              <a:gd name="connsiteX103" fmla="*/ 1058106 w 8037833"/>
              <a:gd name="connsiteY103" fmla="*/ 3776166 h 3823683"/>
              <a:gd name="connsiteX104" fmla="*/ 1039167 w 8037833"/>
              <a:gd name="connsiteY104" fmla="*/ 3784177 h 3823683"/>
              <a:gd name="connsiteX105" fmla="*/ 1012958 w 8037833"/>
              <a:gd name="connsiteY105" fmla="*/ 3779206 h 3823683"/>
              <a:gd name="connsiteX106" fmla="*/ 907906 w 8037833"/>
              <a:gd name="connsiteY106" fmla="*/ 3757678 h 3823683"/>
              <a:gd name="connsiteX107" fmla="*/ 825226 w 8037833"/>
              <a:gd name="connsiteY107" fmla="*/ 3726369 h 3823683"/>
              <a:gd name="connsiteX108" fmla="*/ 722264 w 8037833"/>
              <a:gd name="connsiteY108" fmla="*/ 3747612 h 3823683"/>
              <a:gd name="connsiteX109" fmla="*/ 659460 w 8037833"/>
              <a:gd name="connsiteY109" fmla="*/ 3740429 h 3823683"/>
              <a:gd name="connsiteX110" fmla="*/ 556552 w 8037833"/>
              <a:gd name="connsiteY110" fmla="*/ 3697934 h 3823683"/>
              <a:gd name="connsiteX111" fmla="*/ 421042 w 8037833"/>
              <a:gd name="connsiteY111" fmla="*/ 3709912 h 3823683"/>
              <a:gd name="connsiteX112" fmla="*/ 393295 w 8037833"/>
              <a:gd name="connsiteY112" fmla="*/ 3753097 h 3823683"/>
              <a:gd name="connsiteX113" fmla="*/ 355918 w 8037833"/>
              <a:gd name="connsiteY113" fmla="*/ 3779172 h 3823683"/>
              <a:gd name="connsiteX114" fmla="*/ 339711 w 8037833"/>
              <a:gd name="connsiteY114" fmla="*/ 3718242 h 3823683"/>
              <a:gd name="connsiteX115" fmla="*/ 222239 w 8037833"/>
              <a:gd name="connsiteY115" fmla="*/ 3672335 h 3823683"/>
              <a:gd name="connsiteX116" fmla="*/ 163578 w 8037833"/>
              <a:gd name="connsiteY116" fmla="*/ 3656292 h 3823683"/>
              <a:gd name="connsiteX117" fmla="*/ 72220 w 8037833"/>
              <a:gd name="connsiteY117" fmla="*/ 3645272 h 3823683"/>
              <a:gd name="connsiteX118" fmla="*/ 44395 w 8037833"/>
              <a:gd name="connsiteY118" fmla="*/ 3639455 h 3823683"/>
              <a:gd name="connsiteX119" fmla="*/ 1962 w 8037833"/>
              <a:gd name="connsiteY119" fmla="*/ 3635948 h 3823683"/>
              <a:gd name="connsiteX120" fmla="*/ 0 w 8037833"/>
              <a:gd name="connsiteY120" fmla="*/ 3635261 h 3823683"/>
              <a:gd name="connsiteX121" fmla="*/ 0 w 8037833"/>
              <a:gd name="connsiteY121" fmla="*/ 12763 h 3823683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55918 w 8037833"/>
              <a:gd name="connsiteY113" fmla="*/ 3779172 h 3784177"/>
              <a:gd name="connsiteX114" fmla="*/ 339711 w 8037833"/>
              <a:gd name="connsiteY114" fmla="*/ 3718242 h 3784177"/>
              <a:gd name="connsiteX115" fmla="*/ 222239 w 8037833"/>
              <a:gd name="connsiteY115" fmla="*/ 3672335 h 3784177"/>
              <a:gd name="connsiteX116" fmla="*/ 163578 w 8037833"/>
              <a:gd name="connsiteY116" fmla="*/ 3656292 h 3784177"/>
              <a:gd name="connsiteX117" fmla="*/ 72220 w 8037833"/>
              <a:gd name="connsiteY117" fmla="*/ 3645272 h 3784177"/>
              <a:gd name="connsiteX118" fmla="*/ 44395 w 8037833"/>
              <a:gd name="connsiteY118" fmla="*/ 3639455 h 3784177"/>
              <a:gd name="connsiteX119" fmla="*/ 1962 w 8037833"/>
              <a:gd name="connsiteY119" fmla="*/ 3635948 h 3784177"/>
              <a:gd name="connsiteX120" fmla="*/ 0 w 8037833"/>
              <a:gd name="connsiteY120" fmla="*/ 3635261 h 3784177"/>
              <a:gd name="connsiteX121" fmla="*/ 0 w 8037833"/>
              <a:gd name="connsiteY121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55918 w 8037833"/>
              <a:gd name="connsiteY113" fmla="*/ 3779172 h 3784177"/>
              <a:gd name="connsiteX114" fmla="*/ 339711 w 8037833"/>
              <a:gd name="connsiteY114" fmla="*/ 3718242 h 3784177"/>
              <a:gd name="connsiteX115" fmla="*/ 222239 w 8037833"/>
              <a:gd name="connsiteY115" fmla="*/ 3672335 h 3784177"/>
              <a:gd name="connsiteX116" fmla="*/ 163578 w 8037833"/>
              <a:gd name="connsiteY116" fmla="*/ 3656292 h 3784177"/>
              <a:gd name="connsiteX117" fmla="*/ 72220 w 8037833"/>
              <a:gd name="connsiteY117" fmla="*/ 3645272 h 3784177"/>
              <a:gd name="connsiteX118" fmla="*/ 44395 w 8037833"/>
              <a:gd name="connsiteY118" fmla="*/ 3639455 h 3784177"/>
              <a:gd name="connsiteX119" fmla="*/ 1962 w 8037833"/>
              <a:gd name="connsiteY119" fmla="*/ 3635948 h 3784177"/>
              <a:gd name="connsiteX120" fmla="*/ 0 w 8037833"/>
              <a:gd name="connsiteY120" fmla="*/ 3635261 h 3784177"/>
              <a:gd name="connsiteX121" fmla="*/ 0 w 8037833"/>
              <a:gd name="connsiteY121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33173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32153 w 8037833"/>
              <a:gd name="connsiteY70" fmla="*/ 366778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33173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32153 w 8037833"/>
              <a:gd name="connsiteY70" fmla="*/ 366778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33173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111718 w 8037833"/>
              <a:gd name="connsiteY21" fmla="*/ 3357536 h 3784177"/>
              <a:gd name="connsiteX22" fmla="*/ 5949057 w 8037833"/>
              <a:gd name="connsiteY22" fmla="*/ 3379652 h 3784177"/>
              <a:gd name="connsiteX23" fmla="*/ 5891274 w 8037833"/>
              <a:gd name="connsiteY23" fmla="*/ 3397681 h 3784177"/>
              <a:gd name="connsiteX24" fmla="*/ 5835383 w 8037833"/>
              <a:gd name="connsiteY24" fmla="*/ 3377529 h 3784177"/>
              <a:gd name="connsiteX25" fmla="*/ 5746050 w 8037833"/>
              <a:gd name="connsiteY25" fmla="*/ 3426142 h 3784177"/>
              <a:gd name="connsiteX26" fmla="*/ 5613670 w 8037833"/>
              <a:gd name="connsiteY26" fmla="*/ 3428671 h 3784177"/>
              <a:gd name="connsiteX27" fmla="*/ 5535334 w 8037833"/>
              <a:gd name="connsiteY27" fmla="*/ 3437044 h 3784177"/>
              <a:gd name="connsiteX28" fmla="*/ 5506940 w 8037833"/>
              <a:gd name="connsiteY28" fmla="*/ 3450999 h 3784177"/>
              <a:gd name="connsiteX29" fmla="*/ 5466372 w 8037833"/>
              <a:gd name="connsiteY29" fmla="*/ 3463245 h 3784177"/>
              <a:gd name="connsiteX30" fmla="*/ 5395833 w 8037833"/>
              <a:gd name="connsiteY30" fmla="*/ 3493194 h 3784177"/>
              <a:gd name="connsiteX31" fmla="*/ 5305325 w 8037833"/>
              <a:gd name="connsiteY31" fmla="*/ 3505200 h 3784177"/>
              <a:gd name="connsiteX32" fmla="*/ 5223043 w 8037833"/>
              <a:gd name="connsiteY32" fmla="*/ 3491664 h 3784177"/>
              <a:gd name="connsiteX33" fmla="*/ 5217733 w 8037833"/>
              <a:gd name="connsiteY33" fmla="*/ 3500463 h 3784177"/>
              <a:gd name="connsiteX34" fmla="*/ 5167992 w 8037833"/>
              <a:gd name="connsiteY34" fmla="*/ 3504085 h 3784177"/>
              <a:gd name="connsiteX35" fmla="*/ 4987020 w 8037833"/>
              <a:gd name="connsiteY35" fmla="*/ 3461263 h 3784177"/>
              <a:gd name="connsiteX36" fmla="*/ 4890003 w 8037833"/>
              <a:gd name="connsiteY36" fmla="*/ 3469874 h 3784177"/>
              <a:gd name="connsiteX37" fmla="*/ 4856654 w 8037833"/>
              <a:gd name="connsiteY37" fmla="*/ 3481880 h 3784177"/>
              <a:gd name="connsiteX38" fmla="*/ 4800711 w 8037833"/>
              <a:gd name="connsiteY38" fmla="*/ 3501441 h 3784177"/>
              <a:gd name="connsiteX39" fmla="*/ 4761569 w 8037833"/>
              <a:gd name="connsiteY39" fmla="*/ 3538103 h 3784177"/>
              <a:gd name="connsiteX40" fmla="*/ 4713734 w 8037833"/>
              <a:gd name="connsiteY40" fmla="*/ 3545724 h 3784177"/>
              <a:gd name="connsiteX41" fmla="*/ 4699169 w 8037833"/>
              <a:gd name="connsiteY41" fmla="*/ 3518988 h 3784177"/>
              <a:gd name="connsiteX42" fmla="*/ 4649120 w 8037833"/>
              <a:gd name="connsiteY42" fmla="*/ 3536392 h 3784177"/>
              <a:gd name="connsiteX43" fmla="*/ 4573578 w 8037833"/>
              <a:gd name="connsiteY43" fmla="*/ 3565923 h 3784177"/>
              <a:gd name="connsiteX44" fmla="*/ 4529117 w 8037833"/>
              <a:gd name="connsiteY44" fmla="*/ 3575592 h 3784177"/>
              <a:gd name="connsiteX45" fmla="*/ 4408641 w 8037833"/>
              <a:gd name="connsiteY45" fmla="*/ 3610000 h 3784177"/>
              <a:gd name="connsiteX46" fmla="*/ 4356402 w 8037833"/>
              <a:gd name="connsiteY46" fmla="*/ 3642792 h 3784177"/>
              <a:gd name="connsiteX47" fmla="*/ 4270245 w 8037833"/>
              <a:gd name="connsiteY47" fmla="*/ 3665789 h 3784177"/>
              <a:gd name="connsiteX48" fmla="*/ 4208725 w 8037833"/>
              <a:gd name="connsiteY48" fmla="*/ 3704841 h 3784177"/>
              <a:gd name="connsiteX49" fmla="*/ 4201632 w 8037833"/>
              <a:gd name="connsiteY49" fmla="*/ 3702602 h 3784177"/>
              <a:gd name="connsiteX50" fmla="*/ 4191289 w 8037833"/>
              <a:gd name="connsiteY50" fmla="*/ 3702380 h 3784177"/>
              <a:gd name="connsiteX51" fmla="*/ 4191039 w 8037833"/>
              <a:gd name="connsiteY51" fmla="*/ 3702831 h 3784177"/>
              <a:gd name="connsiteX52" fmla="*/ 4181340 w 8037833"/>
              <a:gd name="connsiteY52" fmla="*/ 3701729 h 3784177"/>
              <a:gd name="connsiteX53" fmla="*/ 4133816 w 8037833"/>
              <a:gd name="connsiteY53" fmla="*/ 3690565 h 3784177"/>
              <a:gd name="connsiteX54" fmla="*/ 4071732 w 8037833"/>
              <a:gd name="connsiteY54" fmla="*/ 3732513 h 3784177"/>
              <a:gd name="connsiteX55" fmla="*/ 4045924 w 8037833"/>
              <a:gd name="connsiteY55" fmla="*/ 3739404 h 3784177"/>
              <a:gd name="connsiteX56" fmla="*/ 4032171 w 8037833"/>
              <a:gd name="connsiteY56" fmla="*/ 3745523 h 3784177"/>
              <a:gd name="connsiteX57" fmla="*/ 4031335 w 8037833"/>
              <a:gd name="connsiteY57" fmla="*/ 3747479 h 3784177"/>
              <a:gd name="connsiteX58" fmla="*/ 3985774 w 8037833"/>
              <a:gd name="connsiteY58" fmla="*/ 3736547 h 3784177"/>
              <a:gd name="connsiteX59" fmla="*/ 3979769 w 8037833"/>
              <a:gd name="connsiteY59" fmla="*/ 3738769 h 3784177"/>
              <a:gd name="connsiteX60" fmla="*/ 3950014 w 8037833"/>
              <a:gd name="connsiteY60" fmla="*/ 3726942 h 3784177"/>
              <a:gd name="connsiteX61" fmla="*/ 3934671 w 8037833"/>
              <a:gd name="connsiteY61" fmla="*/ 3723339 h 3784177"/>
              <a:gd name="connsiteX62" fmla="*/ 3930274 w 8037833"/>
              <a:gd name="connsiteY62" fmla="*/ 3717148 h 3784177"/>
              <a:gd name="connsiteX63" fmla="*/ 3907660 w 8037833"/>
              <a:gd name="connsiteY63" fmla="*/ 3714456 h 3784177"/>
              <a:gd name="connsiteX64" fmla="*/ 3905087 w 8037833"/>
              <a:gd name="connsiteY64" fmla="*/ 3716098 h 3784177"/>
              <a:gd name="connsiteX65" fmla="*/ 3886347 w 8037833"/>
              <a:gd name="connsiteY65" fmla="*/ 3706620 h 3784177"/>
              <a:gd name="connsiteX66" fmla="*/ 3870533 w 8037833"/>
              <a:gd name="connsiteY66" fmla="*/ 3689905 h 3784177"/>
              <a:gd name="connsiteX67" fmla="*/ 3678563 w 8037833"/>
              <a:gd name="connsiteY67" fmla="*/ 3694486 h 3784177"/>
              <a:gd name="connsiteX68" fmla="*/ 3524121 w 8037833"/>
              <a:gd name="connsiteY68" fmla="*/ 3642736 h 3784177"/>
              <a:gd name="connsiteX69" fmla="*/ 3432153 w 8037833"/>
              <a:gd name="connsiteY69" fmla="*/ 3667780 h 3784177"/>
              <a:gd name="connsiteX70" fmla="*/ 3373519 w 8037833"/>
              <a:gd name="connsiteY70" fmla="*/ 3665785 h 3784177"/>
              <a:gd name="connsiteX71" fmla="*/ 3114267 w 8037833"/>
              <a:gd name="connsiteY71" fmla="*/ 3638983 h 3784177"/>
              <a:gd name="connsiteX72" fmla="*/ 3048270 w 8037833"/>
              <a:gd name="connsiteY72" fmla="*/ 3649949 h 3784177"/>
              <a:gd name="connsiteX73" fmla="*/ 2989722 w 8037833"/>
              <a:gd name="connsiteY73" fmla="*/ 3623230 h 3784177"/>
              <a:gd name="connsiteX74" fmla="*/ 2965734 w 8037833"/>
              <a:gd name="connsiteY74" fmla="*/ 3635676 h 3784177"/>
              <a:gd name="connsiteX75" fmla="*/ 2961603 w 8037833"/>
              <a:gd name="connsiteY75" fmla="*/ 3638221 h 3784177"/>
              <a:gd name="connsiteX76" fmla="*/ 2944959 w 8037833"/>
              <a:gd name="connsiteY76" fmla="*/ 3639723 h 3784177"/>
              <a:gd name="connsiteX77" fmla="*/ 2940402 w 8037833"/>
              <a:gd name="connsiteY77" fmla="*/ 3651000 h 3784177"/>
              <a:gd name="connsiteX78" fmla="*/ 2915449 w 8037833"/>
              <a:gd name="connsiteY78" fmla="*/ 3661039 h 3784177"/>
              <a:gd name="connsiteX79" fmla="*/ 2884777 w 8037833"/>
              <a:gd name="connsiteY79" fmla="*/ 3660775 h 3784177"/>
              <a:gd name="connsiteX80" fmla="*/ 2739034 w 8037833"/>
              <a:gd name="connsiteY80" fmla="*/ 3647396 h 3784177"/>
              <a:gd name="connsiteX81" fmla="*/ 2651827 w 8037833"/>
              <a:gd name="connsiteY81" fmla="*/ 3646306 h 3784177"/>
              <a:gd name="connsiteX82" fmla="*/ 2618680 w 8037833"/>
              <a:gd name="connsiteY82" fmla="*/ 3656755 h 3784177"/>
              <a:gd name="connsiteX83" fmla="*/ 2572404 w 8037833"/>
              <a:gd name="connsiteY83" fmla="*/ 3664043 h 3784177"/>
              <a:gd name="connsiteX84" fmla="*/ 2490721 w 8037833"/>
              <a:gd name="connsiteY84" fmla="*/ 3685313 h 3784177"/>
              <a:gd name="connsiteX85" fmla="*/ 2423704 w 8037833"/>
              <a:gd name="connsiteY85" fmla="*/ 3658079 h 3784177"/>
              <a:gd name="connsiteX86" fmla="*/ 2301172 w 8037833"/>
              <a:gd name="connsiteY86" fmla="*/ 3663053 h 3784177"/>
              <a:gd name="connsiteX87" fmla="*/ 2294102 w 8037833"/>
              <a:gd name="connsiteY87" fmla="*/ 3671151 h 3784177"/>
              <a:gd name="connsiteX88" fmla="*/ 2238966 w 8037833"/>
              <a:gd name="connsiteY88" fmla="*/ 3668777 h 3784177"/>
              <a:gd name="connsiteX89" fmla="*/ 2082844 w 8037833"/>
              <a:gd name="connsiteY89" fmla="*/ 3631994 h 3784177"/>
              <a:gd name="connsiteX90" fmla="*/ 1938480 w 8037833"/>
              <a:gd name="connsiteY90" fmla="*/ 3601439 h 3784177"/>
              <a:gd name="connsiteX91" fmla="*/ 1900166 w 8037833"/>
              <a:gd name="connsiteY91" fmla="*/ 3609358 h 3784177"/>
              <a:gd name="connsiteX92" fmla="*/ 1835976 w 8037833"/>
              <a:gd name="connsiteY92" fmla="*/ 3622065 h 3784177"/>
              <a:gd name="connsiteX93" fmla="*/ 1787830 w 8037833"/>
              <a:gd name="connsiteY93" fmla="*/ 3633173 h 3784177"/>
              <a:gd name="connsiteX94" fmla="*/ 1734224 w 8037833"/>
              <a:gd name="connsiteY94" fmla="*/ 3655593 h 3784177"/>
              <a:gd name="connsiteX95" fmla="*/ 1721989 w 8037833"/>
              <a:gd name="connsiteY95" fmla="*/ 3627298 h 3784177"/>
              <a:gd name="connsiteX96" fmla="*/ 1664576 w 8037833"/>
              <a:gd name="connsiteY96" fmla="*/ 3638572 h 3784177"/>
              <a:gd name="connsiteX97" fmla="*/ 1577459 w 8037833"/>
              <a:gd name="connsiteY97" fmla="*/ 3658824 h 3784177"/>
              <a:gd name="connsiteX98" fmla="*/ 1527269 w 8037833"/>
              <a:gd name="connsiteY98" fmla="*/ 3663088 h 3784177"/>
              <a:gd name="connsiteX99" fmla="*/ 1390118 w 8037833"/>
              <a:gd name="connsiteY99" fmla="*/ 3682789 h 3784177"/>
              <a:gd name="connsiteX100" fmla="*/ 1252698 w 8037833"/>
              <a:gd name="connsiteY100" fmla="*/ 3708662 h 3784177"/>
              <a:gd name="connsiteX101" fmla="*/ 1171039 w 8037833"/>
              <a:gd name="connsiteY101" fmla="*/ 3758642 h 3784177"/>
              <a:gd name="connsiteX102" fmla="*/ 1058106 w 8037833"/>
              <a:gd name="connsiteY102" fmla="*/ 3776166 h 3784177"/>
              <a:gd name="connsiteX103" fmla="*/ 1039167 w 8037833"/>
              <a:gd name="connsiteY103" fmla="*/ 3784177 h 3784177"/>
              <a:gd name="connsiteX104" fmla="*/ 1012958 w 8037833"/>
              <a:gd name="connsiteY104" fmla="*/ 3779206 h 3784177"/>
              <a:gd name="connsiteX105" fmla="*/ 907906 w 8037833"/>
              <a:gd name="connsiteY105" fmla="*/ 3757678 h 3784177"/>
              <a:gd name="connsiteX106" fmla="*/ 825226 w 8037833"/>
              <a:gd name="connsiteY106" fmla="*/ 3726369 h 3784177"/>
              <a:gd name="connsiteX107" fmla="*/ 722264 w 8037833"/>
              <a:gd name="connsiteY107" fmla="*/ 3747612 h 3784177"/>
              <a:gd name="connsiteX108" fmla="*/ 659460 w 8037833"/>
              <a:gd name="connsiteY108" fmla="*/ 3740429 h 3784177"/>
              <a:gd name="connsiteX109" fmla="*/ 556552 w 8037833"/>
              <a:gd name="connsiteY109" fmla="*/ 3739124 h 3784177"/>
              <a:gd name="connsiteX110" fmla="*/ 445444 w 8037833"/>
              <a:gd name="connsiteY110" fmla="*/ 3764831 h 3784177"/>
              <a:gd name="connsiteX111" fmla="*/ 393295 w 8037833"/>
              <a:gd name="connsiteY111" fmla="*/ 3753097 h 3784177"/>
              <a:gd name="connsiteX112" fmla="*/ 339711 w 8037833"/>
              <a:gd name="connsiteY112" fmla="*/ 3718242 h 3784177"/>
              <a:gd name="connsiteX113" fmla="*/ 222239 w 8037833"/>
              <a:gd name="connsiteY113" fmla="*/ 3672335 h 3784177"/>
              <a:gd name="connsiteX114" fmla="*/ 163578 w 8037833"/>
              <a:gd name="connsiteY114" fmla="*/ 3656292 h 3784177"/>
              <a:gd name="connsiteX115" fmla="*/ 72220 w 8037833"/>
              <a:gd name="connsiteY115" fmla="*/ 3645272 h 3784177"/>
              <a:gd name="connsiteX116" fmla="*/ 44395 w 8037833"/>
              <a:gd name="connsiteY116" fmla="*/ 3639455 h 3784177"/>
              <a:gd name="connsiteX117" fmla="*/ 1962 w 8037833"/>
              <a:gd name="connsiteY117" fmla="*/ 3635948 h 3784177"/>
              <a:gd name="connsiteX118" fmla="*/ 0 w 8037833"/>
              <a:gd name="connsiteY118" fmla="*/ 3635261 h 3784177"/>
              <a:gd name="connsiteX119" fmla="*/ 0 w 8037833"/>
              <a:gd name="connsiteY11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52283 w 8037833"/>
              <a:gd name="connsiteY20" fmla="*/ 3374762 h 3784177"/>
              <a:gd name="connsiteX21" fmla="*/ 6111718 w 8037833"/>
              <a:gd name="connsiteY21" fmla="*/ 3357536 h 3784177"/>
              <a:gd name="connsiteX22" fmla="*/ 5949057 w 8037833"/>
              <a:gd name="connsiteY22" fmla="*/ 3379652 h 3784177"/>
              <a:gd name="connsiteX23" fmla="*/ 5891274 w 8037833"/>
              <a:gd name="connsiteY23" fmla="*/ 3397681 h 3784177"/>
              <a:gd name="connsiteX24" fmla="*/ 5835383 w 8037833"/>
              <a:gd name="connsiteY24" fmla="*/ 3377529 h 3784177"/>
              <a:gd name="connsiteX25" fmla="*/ 5746050 w 8037833"/>
              <a:gd name="connsiteY25" fmla="*/ 3426142 h 3784177"/>
              <a:gd name="connsiteX26" fmla="*/ 5613670 w 8037833"/>
              <a:gd name="connsiteY26" fmla="*/ 3428671 h 3784177"/>
              <a:gd name="connsiteX27" fmla="*/ 5535334 w 8037833"/>
              <a:gd name="connsiteY27" fmla="*/ 3437044 h 3784177"/>
              <a:gd name="connsiteX28" fmla="*/ 5506940 w 8037833"/>
              <a:gd name="connsiteY28" fmla="*/ 3450999 h 3784177"/>
              <a:gd name="connsiteX29" fmla="*/ 5466372 w 8037833"/>
              <a:gd name="connsiteY29" fmla="*/ 3463245 h 3784177"/>
              <a:gd name="connsiteX30" fmla="*/ 5395833 w 8037833"/>
              <a:gd name="connsiteY30" fmla="*/ 3493194 h 3784177"/>
              <a:gd name="connsiteX31" fmla="*/ 5305325 w 8037833"/>
              <a:gd name="connsiteY31" fmla="*/ 3505200 h 3784177"/>
              <a:gd name="connsiteX32" fmla="*/ 5223043 w 8037833"/>
              <a:gd name="connsiteY32" fmla="*/ 3491664 h 3784177"/>
              <a:gd name="connsiteX33" fmla="*/ 5217733 w 8037833"/>
              <a:gd name="connsiteY33" fmla="*/ 3500463 h 3784177"/>
              <a:gd name="connsiteX34" fmla="*/ 5167992 w 8037833"/>
              <a:gd name="connsiteY34" fmla="*/ 3504085 h 3784177"/>
              <a:gd name="connsiteX35" fmla="*/ 4987020 w 8037833"/>
              <a:gd name="connsiteY35" fmla="*/ 3461263 h 3784177"/>
              <a:gd name="connsiteX36" fmla="*/ 4890003 w 8037833"/>
              <a:gd name="connsiteY36" fmla="*/ 3469874 h 3784177"/>
              <a:gd name="connsiteX37" fmla="*/ 4856654 w 8037833"/>
              <a:gd name="connsiteY37" fmla="*/ 3481880 h 3784177"/>
              <a:gd name="connsiteX38" fmla="*/ 4800711 w 8037833"/>
              <a:gd name="connsiteY38" fmla="*/ 3501441 h 3784177"/>
              <a:gd name="connsiteX39" fmla="*/ 4761569 w 8037833"/>
              <a:gd name="connsiteY39" fmla="*/ 3538103 h 3784177"/>
              <a:gd name="connsiteX40" fmla="*/ 4713734 w 8037833"/>
              <a:gd name="connsiteY40" fmla="*/ 3545724 h 3784177"/>
              <a:gd name="connsiteX41" fmla="*/ 4699169 w 8037833"/>
              <a:gd name="connsiteY41" fmla="*/ 3518988 h 3784177"/>
              <a:gd name="connsiteX42" fmla="*/ 4649120 w 8037833"/>
              <a:gd name="connsiteY42" fmla="*/ 3536392 h 3784177"/>
              <a:gd name="connsiteX43" fmla="*/ 4573578 w 8037833"/>
              <a:gd name="connsiteY43" fmla="*/ 3565923 h 3784177"/>
              <a:gd name="connsiteX44" fmla="*/ 4529117 w 8037833"/>
              <a:gd name="connsiteY44" fmla="*/ 3575592 h 3784177"/>
              <a:gd name="connsiteX45" fmla="*/ 4408641 w 8037833"/>
              <a:gd name="connsiteY45" fmla="*/ 3610000 h 3784177"/>
              <a:gd name="connsiteX46" fmla="*/ 4356402 w 8037833"/>
              <a:gd name="connsiteY46" fmla="*/ 3642792 h 3784177"/>
              <a:gd name="connsiteX47" fmla="*/ 4270245 w 8037833"/>
              <a:gd name="connsiteY47" fmla="*/ 3665789 h 3784177"/>
              <a:gd name="connsiteX48" fmla="*/ 4208725 w 8037833"/>
              <a:gd name="connsiteY48" fmla="*/ 3704841 h 3784177"/>
              <a:gd name="connsiteX49" fmla="*/ 4201632 w 8037833"/>
              <a:gd name="connsiteY49" fmla="*/ 3702602 h 3784177"/>
              <a:gd name="connsiteX50" fmla="*/ 4191289 w 8037833"/>
              <a:gd name="connsiteY50" fmla="*/ 3702380 h 3784177"/>
              <a:gd name="connsiteX51" fmla="*/ 4191039 w 8037833"/>
              <a:gd name="connsiteY51" fmla="*/ 3702831 h 3784177"/>
              <a:gd name="connsiteX52" fmla="*/ 4181340 w 8037833"/>
              <a:gd name="connsiteY52" fmla="*/ 3701729 h 3784177"/>
              <a:gd name="connsiteX53" fmla="*/ 4133816 w 8037833"/>
              <a:gd name="connsiteY53" fmla="*/ 3690565 h 3784177"/>
              <a:gd name="connsiteX54" fmla="*/ 4071732 w 8037833"/>
              <a:gd name="connsiteY54" fmla="*/ 3732513 h 3784177"/>
              <a:gd name="connsiteX55" fmla="*/ 4045924 w 8037833"/>
              <a:gd name="connsiteY55" fmla="*/ 3739404 h 3784177"/>
              <a:gd name="connsiteX56" fmla="*/ 4032171 w 8037833"/>
              <a:gd name="connsiteY56" fmla="*/ 3745523 h 3784177"/>
              <a:gd name="connsiteX57" fmla="*/ 4031335 w 8037833"/>
              <a:gd name="connsiteY57" fmla="*/ 3747479 h 3784177"/>
              <a:gd name="connsiteX58" fmla="*/ 3985774 w 8037833"/>
              <a:gd name="connsiteY58" fmla="*/ 3736547 h 3784177"/>
              <a:gd name="connsiteX59" fmla="*/ 3979769 w 8037833"/>
              <a:gd name="connsiteY59" fmla="*/ 3738769 h 3784177"/>
              <a:gd name="connsiteX60" fmla="*/ 3950014 w 8037833"/>
              <a:gd name="connsiteY60" fmla="*/ 3726942 h 3784177"/>
              <a:gd name="connsiteX61" fmla="*/ 3934671 w 8037833"/>
              <a:gd name="connsiteY61" fmla="*/ 3723339 h 3784177"/>
              <a:gd name="connsiteX62" fmla="*/ 3930274 w 8037833"/>
              <a:gd name="connsiteY62" fmla="*/ 3717148 h 3784177"/>
              <a:gd name="connsiteX63" fmla="*/ 3907660 w 8037833"/>
              <a:gd name="connsiteY63" fmla="*/ 3714456 h 3784177"/>
              <a:gd name="connsiteX64" fmla="*/ 3905087 w 8037833"/>
              <a:gd name="connsiteY64" fmla="*/ 3716098 h 3784177"/>
              <a:gd name="connsiteX65" fmla="*/ 3886347 w 8037833"/>
              <a:gd name="connsiteY65" fmla="*/ 3706620 h 3784177"/>
              <a:gd name="connsiteX66" fmla="*/ 3870533 w 8037833"/>
              <a:gd name="connsiteY66" fmla="*/ 3689905 h 3784177"/>
              <a:gd name="connsiteX67" fmla="*/ 3678563 w 8037833"/>
              <a:gd name="connsiteY67" fmla="*/ 3694486 h 3784177"/>
              <a:gd name="connsiteX68" fmla="*/ 3524121 w 8037833"/>
              <a:gd name="connsiteY68" fmla="*/ 3642736 h 3784177"/>
              <a:gd name="connsiteX69" fmla="*/ 3432153 w 8037833"/>
              <a:gd name="connsiteY69" fmla="*/ 3667780 h 3784177"/>
              <a:gd name="connsiteX70" fmla="*/ 3373519 w 8037833"/>
              <a:gd name="connsiteY70" fmla="*/ 3665785 h 3784177"/>
              <a:gd name="connsiteX71" fmla="*/ 3114267 w 8037833"/>
              <a:gd name="connsiteY71" fmla="*/ 3638983 h 3784177"/>
              <a:gd name="connsiteX72" fmla="*/ 3048270 w 8037833"/>
              <a:gd name="connsiteY72" fmla="*/ 3649949 h 3784177"/>
              <a:gd name="connsiteX73" fmla="*/ 2989722 w 8037833"/>
              <a:gd name="connsiteY73" fmla="*/ 3623230 h 3784177"/>
              <a:gd name="connsiteX74" fmla="*/ 2965734 w 8037833"/>
              <a:gd name="connsiteY74" fmla="*/ 3635676 h 3784177"/>
              <a:gd name="connsiteX75" fmla="*/ 2961603 w 8037833"/>
              <a:gd name="connsiteY75" fmla="*/ 3638221 h 3784177"/>
              <a:gd name="connsiteX76" fmla="*/ 2944959 w 8037833"/>
              <a:gd name="connsiteY76" fmla="*/ 3639723 h 3784177"/>
              <a:gd name="connsiteX77" fmla="*/ 2940402 w 8037833"/>
              <a:gd name="connsiteY77" fmla="*/ 3651000 h 3784177"/>
              <a:gd name="connsiteX78" fmla="*/ 2915449 w 8037833"/>
              <a:gd name="connsiteY78" fmla="*/ 3661039 h 3784177"/>
              <a:gd name="connsiteX79" fmla="*/ 2884777 w 8037833"/>
              <a:gd name="connsiteY79" fmla="*/ 3660775 h 3784177"/>
              <a:gd name="connsiteX80" fmla="*/ 2739034 w 8037833"/>
              <a:gd name="connsiteY80" fmla="*/ 3647396 h 3784177"/>
              <a:gd name="connsiteX81" fmla="*/ 2651827 w 8037833"/>
              <a:gd name="connsiteY81" fmla="*/ 3646306 h 3784177"/>
              <a:gd name="connsiteX82" fmla="*/ 2618680 w 8037833"/>
              <a:gd name="connsiteY82" fmla="*/ 3656755 h 3784177"/>
              <a:gd name="connsiteX83" fmla="*/ 2572404 w 8037833"/>
              <a:gd name="connsiteY83" fmla="*/ 3664043 h 3784177"/>
              <a:gd name="connsiteX84" fmla="*/ 2490721 w 8037833"/>
              <a:gd name="connsiteY84" fmla="*/ 3685313 h 3784177"/>
              <a:gd name="connsiteX85" fmla="*/ 2423704 w 8037833"/>
              <a:gd name="connsiteY85" fmla="*/ 3658079 h 3784177"/>
              <a:gd name="connsiteX86" fmla="*/ 2301172 w 8037833"/>
              <a:gd name="connsiteY86" fmla="*/ 3663053 h 3784177"/>
              <a:gd name="connsiteX87" fmla="*/ 2294102 w 8037833"/>
              <a:gd name="connsiteY87" fmla="*/ 3671151 h 3784177"/>
              <a:gd name="connsiteX88" fmla="*/ 2238966 w 8037833"/>
              <a:gd name="connsiteY88" fmla="*/ 3668777 h 3784177"/>
              <a:gd name="connsiteX89" fmla="*/ 2082844 w 8037833"/>
              <a:gd name="connsiteY89" fmla="*/ 3631994 h 3784177"/>
              <a:gd name="connsiteX90" fmla="*/ 1938480 w 8037833"/>
              <a:gd name="connsiteY90" fmla="*/ 3601439 h 3784177"/>
              <a:gd name="connsiteX91" fmla="*/ 1900166 w 8037833"/>
              <a:gd name="connsiteY91" fmla="*/ 3609358 h 3784177"/>
              <a:gd name="connsiteX92" fmla="*/ 1835976 w 8037833"/>
              <a:gd name="connsiteY92" fmla="*/ 3622065 h 3784177"/>
              <a:gd name="connsiteX93" fmla="*/ 1787830 w 8037833"/>
              <a:gd name="connsiteY93" fmla="*/ 3633173 h 3784177"/>
              <a:gd name="connsiteX94" fmla="*/ 1734224 w 8037833"/>
              <a:gd name="connsiteY94" fmla="*/ 3655593 h 3784177"/>
              <a:gd name="connsiteX95" fmla="*/ 1721989 w 8037833"/>
              <a:gd name="connsiteY95" fmla="*/ 3627298 h 3784177"/>
              <a:gd name="connsiteX96" fmla="*/ 1664576 w 8037833"/>
              <a:gd name="connsiteY96" fmla="*/ 3638572 h 3784177"/>
              <a:gd name="connsiteX97" fmla="*/ 1577459 w 8037833"/>
              <a:gd name="connsiteY97" fmla="*/ 3658824 h 3784177"/>
              <a:gd name="connsiteX98" fmla="*/ 1527269 w 8037833"/>
              <a:gd name="connsiteY98" fmla="*/ 3663088 h 3784177"/>
              <a:gd name="connsiteX99" fmla="*/ 1390118 w 8037833"/>
              <a:gd name="connsiteY99" fmla="*/ 3682789 h 3784177"/>
              <a:gd name="connsiteX100" fmla="*/ 1252698 w 8037833"/>
              <a:gd name="connsiteY100" fmla="*/ 3708662 h 3784177"/>
              <a:gd name="connsiteX101" fmla="*/ 1171039 w 8037833"/>
              <a:gd name="connsiteY101" fmla="*/ 3758642 h 3784177"/>
              <a:gd name="connsiteX102" fmla="*/ 1058106 w 8037833"/>
              <a:gd name="connsiteY102" fmla="*/ 3776166 h 3784177"/>
              <a:gd name="connsiteX103" fmla="*/ 1039167 w 8037833"/>
              <a:gd name="connsiteY103" fmla="*/ 3784177 h 3784177"/>
              <a:gd name="connsiteX104" fmla="*/ 1012958 w 8037833"/>
              <a:gd name="connsiteY104" fmla="*/ 3779206 h 3784177"/>
              <a:gd name="connsiteX105" fmla="*/ 907906 w 8037833"/>
              <a:gd name="connsiteY105" fmla="*/ 3757678 h 3784177"/>
              <a:gd name="connsiteX106" fmla="*/ 825226 w 8037833"/>
              <a:gd name="connsiteY106" fmla="*/ 3726369 h 3784177"/>
              <a:gd name="connsiteX107" fmla="*/ 722264 w 8037833"/>
              <a:gd name="connsiteY107" fmla="*/ 3747612 h 3784177"/>
              <a:gd name="connsiteX108" fmla="*/ 659460 w 8037833"/>
              <a:gd name="connsiteY108" fmla="*/ 3740429 h 3784177"/>
              <a:gd name="connsiteX109" fmla="*/ 556552 w 8037833"/>
              <a:gd name="connsiteY109" fmla="*/ 3739124 h 3784177"/>
              <a:gd name="connsiteX110" fmla="*/ 445444 w 8037833"/>
              <a:gd name="connsiteY110" fmla="*/ 3764831 h 3784177"/>
              <a:gd name="connsiteX111" fmla="*/ 393295 w 8037833"/>
              <a:gd name="connsiteY111" fmla="*/ 3753097 h 3784177"/>
              <a:gd name="connsiteX112" fmla="*/ 339711 w 8037833"/>
              <a:gd name="connsiteY112" fmla="*/ 3718242 h 3784177"/>
              <a:gd name="connsiteX113" fmla="*/ 222239 w 8037833"/>
              <a:gd name="connsiteY113" fmla="*/ 3672335 h 3784177"/>
              <a:gd name="connsiteX114" fmla="*/ 163578 w 8037833"/>
              <a:gd name="connsiteY114" fmla="*/ 3656292 h 3784177"/>
              <a:gd name="connsiteX115" fmla="*/ 72220 w 8037833"/>
              <a:gd name="connsiteY115" fmla="*/ 3645272 h 3784177"/>
              <a:gd name="connsiteX116" fmla="*/ 44395 w 8037833"/>
              <a:gd name="connsiteY116" fmla="*/ 3639455 h 3784177"/>
              <a:gd name="connsiteX117" fmla="*/ 1962 w 8037833"/>
              <a:gd name="connsiteY117" fmla="*/ 3635948 h 3784177"/>
              <a:gd name="connsiteX118" fmla="*/ 0 w 8037833"/>
              <a:gd name="connsiteY118" fmla="*/ 3635261 h 3784177"/>
              <a:gd name="connsiteX119" fmla="*/ 0 w 8037833"/>
              <a:gd name="connsiteY11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52283 w 8037833"/>
              <a:gd name="connsiteY20" fmla="*/ 3374762 h 3784177"/>
              <a:gd name="connsiteX21" fmla="*/ 6111718 w 8037833"/>
              <a:gd name="connsiteY21" fmla="*/ 3357536 h 3784177"/>
              <a:gd name="connsiteX22" fmla="*/ 6022263 w 8037833"/>
              <a:gd name="connsiteY22" fmla="*/ 3359057 h 3784177"/>
              <a:gd name="connsiteX23" fmla="*/ 5891274 w 8037833"/>
              <a:gd name="connsiteY23" fmla="*/ 3397681 h 3784177"/>
              <a:gd name="connsiteX24" fmla="*/ 5835383 w 8037833"/>
              <a:gd name="connsiteY24" fmla="*/ 3377529 h 3784177"/>
              <a:gd name="connsiteX25" fmla="*/ 5746050 w 8037833"/>
              <a:gd name="connsiteY25" fmla="*/ 3426142 h 3784177"/>
              <a:gd name="connsiteX26" fmla="*/ 5613670 w 8037833"/>
              <a:gd name="connsiteY26" fmla="*/ 3428671 h 3784177"/>
              <a:gd name="connsiteX27" fmla="*/ 5535334 w 8037833"/>
              <a:gd name="connsiteY27" fmla="*/ 3437044 h 3784177"/>
              <a:gd name="connsiteX28" fmla="*/ 5506940 w 8037833"/>
              <a:gd name="connsiteY28" fmla="*/ 3450999 h 3784177"/>
              <a:gd name="connsiteX29" fmla="*/ 5466372 w 8037833"/>
              <a:gd name="connsiteY29" fmla="*/ 3463245 h 3784177"/>
              <a:gd name="connsiteX30" fmla="*/ 5395833 w 8037833"/>
              <a:gd name="connsiteY30" fmla="*/ 3493194 h 3784177"/>
              <a:gd name="connsiteX31" fmla="*/ 5305325 w 8037833"/>
              <a:gd name="connsiteY31" fmla="*/ 3505200 h 3784177"/>
              <a:gd name="connsiteX32" fmla="*/ 5223043 w 8037833"/>
              <a:gd name="connsiteY32" fmla="*/ 3491664 h 3784177"/>
              <a:gd name="connsiteX33" fmla="*/ 5217733 w 8037833"/>
              <a:gd name="connsiteY33" fmla="*/ 3500463 h 3784177"/>
              <a:gd name="connsiteX34" fmla="*/ 5167992 w 8037833"/>
              <a:gd name="connsiteY34" fmla="*/ 3504085 h 3784177"/>
              <a:gd name="connsiteX35" fmla="*/ 4987020 w 8037833"/>
              <a:gd name="connsiteY35" fmla="*/ 3461263 h 3784177"/>
              <a:gd name="connsiteX36" fmla="*/ 4890003 w 8037833"/>
              <a:gd name="connsiteY36" fmla="*/ 3469874 h 3784177"/>
              <a:gd name="connsiteX37" fmla="*/ 4856654 w 8037833"/>
              <a:gd name="connsiteY37" fmla="*/ 3481880 h 3784177"/>
              <a:gd name="connsiteX38" fmla="*/ 4800711 w 8037833"/>
              <a:gd name="connsiteY38" fmla="*/ 3501441 h 3784177"/>
              <a:gd name="connsiteX39" fmla="*/ 4761569 w 8037833"/>
              <a:gd name="connsiteY39" fmla="*/ 3538103 h 3784177"/>
              <a:gd name="connsiteX40" fmla="*/ 4713734 w 8037833"/>
              <a:gd name="connsiteY40" fmla="*/ 3545724 h 3784177"/>
              <a:gd name="connsiteX41" fmla="*/ 4699169 w 8037833"/>
              <a:gd name="connsiteY41" fmla="*/ 3518988 h 3784177"/>
              <a:gd name="connsiteX42" fmla="*/ 4649120 w 8037833"/>
              <a:gd name="connsiteY42" fmla="*/ 3536392 h 3784177"/>
              <a:gd name="connsiteX43" fmla="*/ 4573578 w 8037833"/>
              <a:gd name="connsiteY43" fmla="*/ 3565923 h 3784177"/>
              <a:gd name="connsiteX44" fmla="*/ 4529117 w 8037833"/>
              <a:gd name="connsiteY44" fmla="*/ 3575592 h 3784177"/>
              <a:gd name="connsiteX45" fmla="*/ 4408641 w 8037833"/>
              <a:gd name="connsiteY45" fmla="*/ 3610000 h 3784177"/>
              <a:gd name="connsiteX46" fmla="*/ 4356402 w 8037833"/>
              <a:gd name="connsiteY46" fmla="*/ 3642792 h 3784177"/>
              <a:gd name="connsiteX47" fmla="*/ 4270245 w 8037833"/>
              <a:gd name="connsiteY47" fmla="*/ 3665789 h 3784177"/>
              <a:gd name="connsiteX48" fmla="*/ 4208725 w 8037833"/>
              <a:gd name="connsiteY48" fmla="*/ 3704841 h 3784177"/>
              <a:gd name="connsiteX49" fmla="*/ 4201632 w 8037833"/>
              <a:gd name="connsiteY49" fmla="*/ 3702602 h 3784177"/>
              <a:gd name="connsiteX50" fmla="*/ 4191289 w 8037833"/>
              <a:gd name="connsiteY50" fmla="*/ 3702380 h 3784177"/>
              <a:gd name="connsiteX51" fmla="*/ 4191039 w 8037833"/>
              <a:gd name="connsiteY51" fmla="*/ 3702831 h 3784177"/>
              <a:gd name="connsiteX52" fmla="*/ 4181340 w 8037833"/>
              <a:gd name="connsiteY52" fmla="*/ 3701729 h 3784177"/>
              <a:gd name="connsiteX53" fmla="*/ 4133816 w 8037833"/>
              <a:gd name="connsiteY53" fmla="*/ 3690565 h 3784177"/>
              <a:gd name="connsiteX54" fmla="*/ 4071732 w 8037833"/>
              <a:gd name="connsiteY54" fmla="*/ 3732513 h 3784177"/>
              <a:gd name="connsiteX55" fmla="*/ 4045924 w 8037833"/>
              <a:gd name="connsiteY55" fmla="*/ 3739404 h 3784177"/>
              <a:gd name="connsiteX56" fmla="*/ 4032171 w 8037833"/>
              <a:gd name="connsiteY56" fmla="*/ 3745523 h 3784177"/>
              <a:gd name="connsiteX57" fmla="*/ 4031335 w 8037833"/>
              <a:gd name="connsiteY57" fmla="*/ 3747479 h 3784177"/>
              <a:gd name="connsiteX58" fmla="*/ 3985774 w 8037833"/>
              <a:gd name="connsiteY58" fmla="*/ 3736547 h 3784177"/>
              <a:gd name="connsiteX59" fmla="*/ 3979769 w 8037833"/>
              <a:gd name="connsiteY59" fmla="*/ 3738769 h 3784177"/>
              <a:gd name="connsiteX60" fmla="*/ 3950014 w 8037833"/>
              <a:gd name="connsiteY60" fmla="*/ 3726942 h 3784177"/>
              <a:gd name="connsiteX61" fmla="*/ 3934671 w 8037833"/>
              <a:gd name="connsiteY61" fmla="*/ 3723339 h 3784177"/>
              <a:gd name="connsiteX62" fmla="*/ 3930274 w 8037833"/>
              <a:gd name="connsiteY62" fmla="*/ 3717148 h 3784177"/>
              <a:gd name="connsiteX63" fmla="*/ 3907660 w 8037833"/>
              <a:gd name="connsiteY63" fmla="*/ 3714456 h 3784177"/>
              <a:gd name="connsiteX64" fmla="*/ 3905087 w 8037833"/>
              <a:gd name="connsiteY64" fmla="*/ 3716098 h 3784177"/>
              <a:gd name="connsiteX65" fmla="*/ 3886347 w 8037833"/>
              <a:gd name="connsiteY65" fmla="*/ 3706620 h 3784177"/>
              <a:gd name="connsiteX66" fmla="*/ 3870533 w 8037833"/>
              <a:gd name="connsiteY66" fmla="*/ 3689905 h 3784177"/>
              <a:gd name="connsiteX67" fmla="*/ 3678563 w 8037833"/>
              <a:gd name="connsiteY67" fmla="*/ 3694486 h 3784177"/>
              <a:gd name="connsiteX68" fmla="*/ 3524121 w 8037833"/>
              <a:gd name="connsiteY68" fmla="*/ 3642736 h 3784177"/>
              <a:gd name="connsiteX69" fmla="*/ 3432153 w 8037833"/>
              <a:gd name="connsiteY69" fmla="*/ 3667780 h 3784177"/>
              <a:gd name="connsiteX70" fmla="*/ 3373519 w 8037833"/>
              <a:gd name="connsiteY70" fmla="*/ 3665785 h 3784177"/>
              <a:gd name="connsiteX71" fmla="*/ 3114267 w 8037833"/>
              <a:gd name="connsiteY71" fmla="*/ 3638983 h 3784177"/>
              <a:gd name="connsiteX72" fmla="*/ 3048270 w 8037833"/>
              <a:gd name="connsiteY72" fmla="*/ 3649949 h 3784177"/>
              <a:gd name="connsiteX73" fmla="*/ 2989722 w 8037833"/>
              <a:gd name="connsiteY73" fmla="*/ 3623230 h 3784177"/>
              <a:gd name="connsiteX74" fmla="*/ 2965734 w 8037833"/>
              <a:gd name="connsiteY74" fmla="*/ 3635676 h 3784177"/>
              <a:gd name="connsiteX75" fmla="*/ 2961603 w 8037833"/>
              <a:gd name="connsiteY75" fmla="*/ 3638221 h 3784177"/>
              <a:gd name="connsiteX76" fmla="*/ 2944959 w 8037833"/>
              <a:gd name="connsiteY76" fmla="*/ 3639723 h 3784177"/>
              <a:gd name="connsiteX77" fmla="*/ 2940402 w 8037833"/>
              <a:gd name="connsiteY77" fmla="*/ 3651000 h 3784177"/>
              <a:gd name="connsiteX78" fmla="*/ 2915449 w 8037833"/>
              <a:gd name="connsiteY78" fmla="*/ 3661039 h 3784177"/>
              <a:gd name="connsiteX79" fmla="*/ 2884777 w 8037833"/>
              <a:gd name="connsiteY79" fmla="*/ 3660775 h 3784177"/>
              <a:gd name="connsiteX80" fmla="*/ 2739034 w 8037833"/>
              <a:gd name="connsiteY80" fmla="*/ 3647396 h 3784177"/>
              <a:gd name="connsiteX81" fmla="*/ 2651827 w 8037833"/>
              <a:gd name="connsiteY81" fmla="*/ 3646306 h 3784177"/>
              <a:gd name="connsiteX82" fmla="*/ 2618680 w 8037833"/>
              <a:gd name="connsiteY82" fmla="*/ 3656755 h 3784177"/>
              <a:gd name="connsiteX83" fmla="*/ 2572404 w 8037833"/>
              <a:gd name="connsiteY83" fmla="*/ 3664043 h 3784177"/>
              <a:gd name="connsiteX84" fmla="*/ 2490721 w 8037833"/>
              <a:gd name="connsiteY84" fmla="*/ 3685313 h 3784177"/>
              <a:gd name="connsiteX85" fmla="*/ 2423704 w 8037833"/>
              <a:gd name="connsiteY85" fmla="*/ 3658079 h 3784177"/>
              <a:gd name="connsiteX86" fmla="*/ 2301172 w 8037833"/>
              <a:gd name="connsiteY86" fmla="*/ 3663053 h 3784177"/>
              <a:gd name="connsiteX87" fmla="*/ 2294102 w 8037833"/>
              <a:gd name="connsiteY87" fmla="*/ 3671151 h 3784177"/>
              <a:gd name="connsiteX88" fmla="*/ 2238966 w 8037833"/>
              <a:gd name="connsiteY88" fmla="*/ 3668777 h 3784177"/>
              <a:gd name="connsiteX89" fmla="*/ 2082844 w 8037833"/>
              <a:gd name="connsiteY89" fmla="*/ 3631994 h 3784177"/>
              <a:gd name="connsiteX90" fmla="*/ 1938480 w 8037833"/>
              <a:gd name="connsiteY90" fmla="*/ 3601439 h 3784177"/>
              <a:gd name="connsiteX91" fmla="*/ 1900166 w 8037833"/>
              <a:gd name="connsiteY91" fmla="*/ 3609358 h 3784177"/>
              <a:gd name="connsiteX92" fmla="*/ 1835976 w 8037833"/>
              <a:gd name="connsiteY92" fmla="*/ 3622065 h 3784177"/>
              <a:gd name="connsiteX93" fmla="*/ 1787830 w 8037833"/>
              <a:gd name="connsiteY93" fmla="*/ 3633173 h 3784177"/>
              <a:gd name="connsiteX94" fmla="*/ 1734224 w 8037833"/>
              <a:gd name="connsiteY94" fmla="*/ 3655593 h 3784177"/>
              <a:gd name="connsiteX95" fmla="*/ 1721989 w 8037833"/>
              <a:gd name="connsiteY95" fmla="*/ 3627298 h 3784177"/>
              <a:gd name="connsiteX96" fmla="*/ 1664576 w 8037833"/>
              <a:gd name="connsiteY96" fmla="*/ 3638572 h 3784177"/>
              <a:gd name="connsiteX97" fmla="*/ 1577459 w 8037833"/>
              <a:gd name="connsiteY97" fmla="*/ 3658824 h 3784177"/>
              <a:gd name="connsiteX98" fmla="*/ 1527269 w 8037833"/>
              <a:gd name="connsiteY98" fmla="*/ 3663088 h 3784177"/>
              <a:gd name="connsiteX99" fmla="*/ 1390118 w 8037833"/>
              <a:gd name="connsiteY99" fmla="*/ 3682789 h 3784177"/>
              <a:gd name="connsiteX100" fmla="*/ 1252698 w 8037833"/>
              <a:gd name="connsiteY100" fmla="*/ 3708662 h 3784177"/>
              <a:gd name="connsiteX101" fmla="*/ 1171039 w 8037833"/>
              <a:gd name="connsiteY101" fmla="*/ 3758642 h 3784177"/>
              <a:gd name="connsiteX102" fmla="*/ 1058106 w 8037833"/>
              <a:gd name="connsiteY102" fmla="*/ 3776166 h 3784177"/>
              <a:gd name="connsiteX103" fmla="*/ 1039167 w 8037833"/>
              <a:gd name="connsiteY103" fmla="*/ 3784177 h 3784177"/>
              <a:gd name="connsiteX104" fmla="*/ 1012958 w 8037833"/>
              <a:gd name="connsiteY104" fmla="*/ 3779206 h 3784177"/>
              <a:gd name="connsiteX105" fmla="*/ 907906 w 8037833"/>
              <a:gd name="connsiteY105" fmla="*/ 3757678 h 3784177"/>
              <a:gd name="connsiteX106" fmla="*/ 825226 w 8037833"/>
              <a:gd name="connsiteY106" fmla="*/ 3726369 h 3784177"/>
              <a:gd name="connsiteX107" fmla="*/ 722264 w 8037833"/>
              <a:gd name="connsiteY107" fmla="*/ 3747612 h 3784177"/>
              <a:gd name="connsiteX108" fmla="*/ 659460 w 8037833"/>
              <a:gd name="connsiteY108" fmla="*/ 3740429 h 3784177"/>
              <a:gd name="connsiteX109" fmla="*/ 556552 w 8037833"/>
              <a:gd name="connsiteY109" fmla="*/ 3739124 h 3784177"/>
              <a:gd name="connsiteX110" fmla="*/ 445444 w 8037833"/>
              <a:gd name="connsiteY110" fmla="*/ 3764831 h 3784177"/>
              <a:gd name="connsiteX111" fmla="*/ 393295 w 8037833"/>
              <a:gd name="connsiteY111" fmla="*/ 3753097 h 3784177"/>
              <a:gd name="connsiteX112" fmla="*/ 339711 w 8037833"/>
              <a:gd name="connsiteY112" fmla="*/ 3718242 h 3784177"/>
              <a:gd name="connsiteX113" fmla="*/ 222239 w 8037833"/>
              <a:gd name="connsiteY113" fmla="*/ 3672335 h 3784177"/>
              <a:gd name="connsiteX114" fmla="*/ 163578 w 8037833"/>
              <a:gd name="connsiteY114" fmla="*/ 3656292 h 3784177"/>
              <a:gd name="connsiteX115" fmla="*/ 72220 w 8037833"/>
              <a:gd name="connsiteY115" fmla="*/ 3645272 h 3784177"/>
              <a:gd name="connsiteX116" fmla="*/ 44395 w 8037833"/>
              <a:gd name="connsiteY116" fmla="*/ 3639455 h 3784177"/>
              <a:gd name="connsiteX117" fmla="*/ 1962 w 8037833"/>
              <a:gd name="connsiteY117" fmla="*/ 3635948 h 3784177"/>
              <a:gd name="connsiteX118" fmla="*/ 0 w 8037833"/>
              <a:gd name="connsiteY118" fmla="*/ 3635261 h 3784177"/>
              <a:gd name="connsiteX119" fmla="*/ 0 w 8037833"/>
              <a:gd name="connsiteY11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2989722 w 8037833"/>
              <a:gd name="connsiteY71" fmla="*/ 3623230 h 3784177"/>
              <a:gd name="connsiteX72" fmla="*/ 2965734 w 8037833"/>
              <a:gd name="connsiteY72" fmla="*/ 3635676 h 3784177"/>
              <a:gd name="connsiteX73" fmla="*/ 2961603 w 8037833"/>
              <a:gd name="connsiteY73" fmla="*/ 3638221 h 3784177"/>
              <a:gd name="connsiteX74" fmla="*/ 2944959 w 8037833"/>
              <a:gd name="connsiteY74" fmla="*/ 3639723 h 3784177"/>
              <a:gd name="connsiteX75" fmla="*/ 2940402 w 8037833"/>
              <a:gd name="connsiteY75" fmla="*/ 3651000 h 3784177"/>
              <a:gd name="connsiteX76" fmla="*/ 2915449 w 8037833"/>
              <a:gd name="connsiteY76" fmla="*/ 3661039 h 3784177"/>
              <a:gd name="connsiteX77" fmla="*/ 2884777 w 8037833"/>
              <a:gd name="connsiteY77" fmla="*/ 3660775 h 3784177"/>
              <a:gd name="connsiteX78" fmla="*/ 2739034 w 8037833"/>
              <a:gd name="connsiteY78" fmla="*/ 3647396 h 3784177"/>
              <a:gd name="connsiteX79" fmla="*/ 2651827 w 8037833"/>
              <a:gd name="connsiteY79" fmla="*/ 3646306 h 3784177"/>
              <a:gd name="connsiteX80" fmla="*/ 2618680 w 8037833"/>
              <a:gd name="connsiteY80" fmla="*/ 3656755 h 3784177"/>
              <a:gd name="connsiteX81" fmla="*/ 2572404 w 8037833"/>
              <a:gd name="connsiteY81" fmla="*/ 3664043 h 3784177"/>
              <a:gd name="connsiteX82" fmla="*/ 2490721 w 8037833"/>
              <a:gd name="connsiteY82" fmla="*/ 3685313 h 3784177"/>
              <a:gd name="connsiteX83" fmla="*/ 2423704 w 8037833"/>
              <a:gd name="connsiteY83" fmla="*/ 3658079 h 3784177"/>
              <a:gd name="connsiteX84" fmla="*/ 2301172 w 8037833"/>
              <a:gd name="connsiteY84" fmla="*/ 3663053 h 3784177"/>
              <a:gd name="connsiteX85" fmla="*/ 2294102 w 8037833"/>
              <a:gd name="connsiteY85" fmla="*/ 3671151 h 3784177"/>
              <a:gd name="connsiteX86" fmla="*/ 2238966 w 8037833"/>
              <a:gd name="connsiteY86" fmla="*/ 3668777 h 3784177"/>
              <a:gd name="connsiteX87" fmla="*/ 2082844 w 8037833"/>
              <a:gd name="connsiteY87" fmla="*/ 3631994 h 3784177"/>
              <a:gd name="connsiteX88" fmla="*/ 1938480 w 8037833"/>
              <a:gd name="connsiteY88" fmla="*/ 3601439 h 3784177"/>
              <a:gd name="connsiteX89" fmla="*/ 1900166 w 8037833"/>
              <a:gd name="connsiteY89" fmla="*/ 3609358 h 3784177"/>
              <a:gd name="connsiteX90" fmla="*/ 1835976 w 8037833"/>
              <a:gd name="connsiteY90" fmla="*/ 3622065 h 3784177"/>
              <a:gd name="connsiteX91" fmla="*/ 1787830 w 8037833"/>
              <a:gd name="connsiteY91" fmla="*/ 3633173 h 3784177"/>
              <a:gd name="connsiteX92" fmla="*/ 1734224 w 8037833"/>
              <a:gd name="connsiteY92" fmla="*/ 3655593 h 3784177"/>
              <a:gd name="connsiteX93" fmla="*/ 1721989 w 8037833"/>
              <a:gd name="connsiteY93" fmla="*/ 3627298 h 3784177"/>
              <a:gd name="connsiteX94" fmla="*/ 1664576 w 8037833"/>
              <a:gd name="connsiteY94" fmla="*/ 3638572 h 3784177"/>
              <a:gd name="connsiteX95" fmla="*/ 1577459 w 8037833"/>
              <a:gd name="connsiteY95" fmla="*/ 3658824 h 3784177"/>
              <a:gd name="connsiteX96" fmla="*/ 1527269 w 8037833"/>
              <a:gd name="connsiteY96" fmla="*/ 3663088 h 3784177"/>
              <a:gd name="connsiteX97" fmla="*/ 1390118 w 8037833"/>
              <a:gd name="connsiteY97" fmla="*/ 3682789 h 3784177"/>
              <a:gd name="connsiteX98" fmla="*/ 1252698 w 8037833"/>
              <a:gd name="connsiteY98" fmla="*/ 3708662 h 3784177"/>
              <a:gd name="connsiteX99" fmla="*/ 1171039 w 8037833"/>
              <a:gd name="connsiteY99" fmla="*/ 3758642 h 3784177"/>
              <a:gd name="connsiteX100" fmla="*/ 1058106 w 8037833"/>
              <a:gd name="connsiteY100" fmla="*/ 3776166 h 3784177"/>
              <a:gd name="connsiteX101" fmla="*/ 1039167 w 8037833"/>
              <a:gd name="connsiteY101" fmla="*/ 3784177 h 3784177"/>
              <a:gd name="connsiteX102" fmla="*/ 1012958 w 8037833"/>
              <a:gd name="connsiteY102" fmla="*/ 3779206 h 3784177"/>
              <a:gd name="connsiteX103" fmla="*/ 907906 w 8037833"/>
              <a:gd name="connsiteY103" fmla="*/ 3757678 h 3784177"/>
              <a:gd name="connsiteX104" fmla="*/ 825226 w 8037833"/>
              <a:gd name="connsiteY104" fmla="*/ 3726369 h 3784177"/>
              <a:gd name="connsiteX105" fmla="*/ 722264 w 8037833"/>
              <a:gd name="connsiteY105" fmla="*/ 3747612 h 3784177"/>
              <a:gd name="connsiteX106" fmla="*/ 659460 w 8037833"/>
              <a:gd name="connsiteY106" fmla="*/ 3740429 h 3784177"/>
              <a:gd name="connsiteX107" fmla="*/ 556552 w 8037833"/>
              <a:gd name="connsiteY107" fmla="*/ 3739124 h 3784177"/>
              <a:gd name="connsiteX108" fmla="*/ 445444 w 8037833"/>
              <a:gd name="connsiteY108" fmla="*/ 3764831 h 3784177"/>
              <a:gd name="connsiteX109" fmla="*/ 393295 w 8037833"/>
              <a:gd name="connsiteY109" fmla="*/ 3753097 h 3784177"/>
              <a:gd name="connsiteX110" fmla="*/ 339711 w 8037833"/>
              <a:gd name="connsiteY110" fmla="*/ 3718242 h 3784177"/>
              <a:gd name="connsiteX111" fmla="*/ 222239 w 8037833"/>
              <a:gd name="connsiteY111" fmla="*/ 3672335 h 3784177"/>
              <a:gd name="connsiteX112" fmla="*/ 163578 w 8037833"/>
              <a:gd name="connsiteY112" fmla="*/ 3656292 h 3784177"/>
              <a:gd name="connsiteX113" fmla="*/ 72220 w 8037833"/>
              <a:gd name="connsiteY113" fmla="*/ 3645272 h 3784177"/>
              <a:gd name="connsiteX114" fmla="*/ 44395 w 8037833"/>
              <a:gd name="connsiteY114" fmla="*/ 3639455 h 3784177"/>
              <a:gd name="connsiteX115" fmla="*/ 1962 w 8037833"/>
              <a:gd name="connsiteY115" fmla="*/ 3635948 h 3784177"/>
              <a:gd name="connsiteX116" fmla="*/ 0 w 8037833"/>
              <a:gd name="connsiteY116" fmla="*/ 3635261 h 3784177"/>
              <a:gd name="connsiteX117" fmla="*/ 0 w 8037833"/>
              <a:gd name="connsiteY117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99169 w 8037833"/>
              <a:gd name="connsiteY39" fmla="*/ 3518988 h 3784177"/>
              <a:gd name="connsiteX40" fmla="*/ 4649120 w 8037833"/>
              <a:gd name="connsiteY40" fmla="*/ 3536392 h 3784177"/>
              <a:gd name="connsiteX41" fmla="*/ 4573578 w 8037833"/>
              <a:gd name="connsiteY41" fmla="*/ 3565923 h 3784177"/>
              <a:gd name="connsiteX42" fmla="*/ 4529117 w 8037833"/>
              <a:gd name="connsiteY42" fmla="*/ 3575592 h 3784177"/>
              <a:gd name="connsiteX43" fmla="*/ 4408641 w 8037833"/>
              <a:gd name="connsiteY43" fmla="*/ 3610000 h 3784177"/>
              <a:gd name="connsiteX44" fmla="*/ 4356402 w 8037833"/>
              <a:gd name="connsiteY44" fmla="*/ 3642792 h 3784177"/>
              <a:gd name="connsiteX45" fmla="*/ 4270245 w 8037833"/>
              <a:gd name="connsiteY45" fmla="*/ 3665789 h 3784177"/>
              <a:gd name="connsiteX46" fmla="*/ 4208725 w 8037833"/>
              <a:gd name="connsiteY46" fmla="*/ 3704841 h 3784177"/>
              <a:gd name="connsiteX47" fmla="*/ 4201632 w 8037833"/>
              <a:gd name="connsiteY47" fmla="*/ 3702602 h 3784177"/>
              <a:gd name="connsiteX48" fmla="*/ 4191289 w 8037833"/>
              <a:gd name="connsiteY48" fmla="*/ 3702380 h 3784177"/>
              <a:gd name="connsiteX49" fmla="*/ 4191039 w 8037833"/>
              <a:gd name="connsiteY49" fmla="*/ 3702831 h 3784177"/>
              <a:gd name="connsiteX50" fmla="*/ 4181340 w 8037833"/>
              <a:gd name="connsiteY50" fmla="*/ 3701729 h 3784177"/>
              <a:gd name="connsiteX51" fmla="*/ 4133816 w 8037833"/>
              <a:gd name="connsiteY51" fmla="*/ 3690565 h 3784177"/>
              <a:gd name="connsiteX52" fmla="*/ 4071732 w 8037833"/>
              <a:gd name="connsiteY52" fmla="*/ 3732513 h 3784177"/>
              <a:gd name="connsiteX53" fmla="*/ 4045924 w 8037833"/>
              <a:gd name="connsiteY53" fmla="*/ 3739404 h 3784177"/>
              <a:gd name="connsiteX54" fmla="*/ 4032171 w 8037833"/>
              <a:gd name="connsiteY54" fmla="*/ 3745523 h 3784177"/>
              <a:gd name="connsiteX55" fmla="*/ 4031335 w 8037833"/>
              <a:gd name="connsiteY55" fmla="*/ 3747479 h 3784177"/>
              <a:gd name="connsiteX56" fmla="*/ 3985774 w 8037833"/>
              <a:gd name="connsiteY56" fmla="*/ 3736547 h 3784177"/>
              <a:gd name="connsiteX57" fmla="*/ 3979769 w 8037833"/>
              <a:gd name="connsiteY57" fmla="*/ 3738769 h 3784177"/>
              <a:gd name="connsiteX58" fmla="*/ 3950014 w 8037833"/>
              <a:gd name="connsiteY58" fmla="*/ 3726942 h 3784177"/>
              <a:gd name="connsiteX59" fmla="*/ 3934671 w 8037833"/>
              <a:gd name="connsiteY59" fmla="*/ 3723339 h 3784177"/>
              <a:gd name="connsiteX60" fmla="*/ 3930274 w 8037833"/>
              <a:gd name="connsiteY60" fmla="*/ 3717148 h 3784177"/>
              <a:gd name="connsiteX61" fmla="*/ 3907660 w 8037833"/>
              <a:gd name="connsiteY61" fmla="*/ 3714456 h 3784177"/>
              <a:gd name="connsiteX62" fmla="*/ 3905087 w 8037833"/>
              <a:gd name="connsiteY62" fmla="*/ 3716098 h 3784177"/>
              <a:gd name="connsiteX63" fmla="*/ 3886347 w 8037833"/>
              <a:gd name="connsiteY63" fmla="*/ 3706620 h 3784177"/>
              <a:gd name="connsiteX64" fmla="*/ 3870533 w 8037833"/>
              <a:gd name="connsiteY64" fmla="*/ 3689905 h 3784177"/>
              <a:gd name="connsiteX65" fmla="*/ 3678563 w 8037833"/>
              <a:gd name="connsiteY65" fmla="*/ 3694486 h 3784177"/>
              <a:gd name="connsiteX66" fmla="*/ 3524121 w 8037833"/>
              <a:gd name="connsiteY66" fmla="*/ 3642736 h 3784177"/>
              <a:gd name="connsiteX67" fmla="*/ 3432153 w 8037833"/>
              <a:gd name="connsiteY67" fmla="*/ 3667780 h 3784177"/>
              <a:gd name="connsiteX68" fmla="*/ 3373519 w 8037833"/>
              <a:gd name="connsiteY68" fmla="*/ 3665785 h 3784177"/>
              <a:gd name="connsiteX69" fmla="*/ 3114267 w 8037833"/>
              <a:gd name="connsiteY69" fmla="*/ 3638983 h 3784177"/>
              <a:gd name="connsiteX70" fmla="*/ 2989722 w 8037833"/>
              <a:gd name="connsiteY70" fmla="*/ 3623230 h 3784177"/>
              <a:gd name="connsiteX71" fmla="*/ 2965734 w 8037833"/>
              <a:gd name="connsiteY71" fmla="*/ 3635676 h 3784177"/>
              <a:gd name="connsiteX72" fmla="*/ 2961603 w 8037833"/>
              <a:gd name="connsiteY72" fmla="*/ 3638221 h 3784177"/>
              <a:gd name="connsiteX73" fmla="*/ 2944959 w 8037833"/>
              <a:gd name="connsiteY73" fmla="*/ 3639723 h 3784177"/>
              <a:gd name="connsiteX74" fmla="*/ 2940402 w 8037833"/>
              <a:gd name="connsiteY74" fmla="*/ 3651000 h 3784177"/>
              <a:gd name="connsiteX75" fmla="*/ 2915449 w 8037833"/>
              <a:gd name="connsiteY75" fmla="*/ 3661039 h 3784177"/>
              <a:gd name="connsiteX76" fmla="*/ 2884777 w 8037833"/>
              <a:gd name="connsiteY76" fmla="*/ 3660775 h 3784177"/>
              <a:gd name="connsiteX77" fmla="*/ 2739034 w 8037833"/>
              <a:gd name="connsiteY77" fmla="*/ 3647396 h 3784177"/>
              <a:gd name="connsiteX78" fmla="*/ 2651827 w 8037833"/>
              <a:gd name="connsiteY78" fmla="*/ 3646306 h 3784177"/>
              <a:gd name="connsiteX79" fmla="*/ 2618680 w 8037833"/>
              <a:gd name="connsiteY79" fmla="*/ 3656755 h 3784177"/>
              <a:gd name="connsiteX80" fmla="*/ 2572404 w 8037833"/>
              <a:gd name="connsiteY80" fmla="*/ 3664043 h 3784177"/>
              <a:gd name="connsiteX81" fmla="*/ 2490721 w 8037833"/>
              <a:gd name="connsiteY81" fmla="*/ 3685313 h 3784177"/>
              <a:gd name="connsiteX82" fmla="*/ 2423704 w 8037833"/>
              <a:gd name="connsiteY82" fmla="*/ 3658079 h 3784177"/>
              <a:gd name="connsiteX83" fmla="*/ 2301172 w 8037833"/>
              <a:gd name="connsiteY83" fmla="*/ 3663053 h 3784177"/>
              <a:gd name="connsiteX84" fmla="*/ 2294102 w 8037833"/>
              <a:gd name="connsiteY84" fmla="*/ 3671151 h 3784177"/>
              <a:gd name="connsiteX85" fmla="*/ 2238966 w 8037833"/>
              <a:gd name="connsiteY85" fmla="*/ 3668777 h 3784177"/>
              <a:gd name="connsiteX86" fmla="*/ 2082844 w 8037833"/>
              <a:gd name="connsiteY86" fmla="*/ 3631994 h 3784177"/>
              <a:gd name="connsiteX87" fmla="*/ 1938480 w 8037833"/>
              <a:gd name="connsiteY87" fmla="*/ 3601439 h 3784177"/>
              <a:gd name="connsiteX88" fmla="*/ 1900166 w 8037833"/>
              <a:gd name="connsiteY88" fmla="*/ 3609358 h 3784177"/>
              <a:gd name="connsiteX89" fmla="*/ 1835976 w 8037833"/>
              <a:gd name="connsiteY89" fmla="*/ 3622065 h 3784177"/>
              <a:gd name="connsiteX90" fmla="*/ 1787830 w 8037833"/>
              <a:gd name="connsiteY90" fmla="*/ 3633173 h 3784177"/>
              <a:gd name="connsiteX91" fmla="*/ 1734224 w 8037833"/>
              <a:gd name="connsiteY91" fmla="*/ 3655593 h 3784177"/>
              <a:gd name="connsiteX92" fmla="*/ 1721989 w 8037833"/>
              <a:gd name="connsiteY92" fmla="*/ 3627298 h 3784177"/>
              <a:gd name="connsiteX93" fmla="*/ 1664576 w 8037833"/>
              <a:gd name="connsiteY93" fmla="*/ 3638572 h 3784177"/>
              <a:gd name="connsiteX94" fmla="*/ 1577459 w 8037833"/>
              <a:gd name="connsiteY94" fmla="*/ 3658824 h 3784177"/>
              <a:gd name="connsiteX95" fmla="*/ 1527269 w 8037833"/>
              <a:gd name="connsiteY95" fmla="*/ 3663088 h 3784177"/>
              <a:gd name="connsiteX96" fmla="*/ 1390118 w 8037833"/>
              <a:gd name="connsiteY96" fmla="*/ 3682789 h 3784177"/>
              <a:gd name="connsiteX97" fmla="*/ 1252698 w 8037833"/>
              <a:gd name="connsiteY97" fmla="*/ 3708662 h 3784177"/>
              <a:gd name="connsiteX98" fmla="*/ 1171039 w 8037833"/>
              <a:gd name="connsiteY98" fmla="*/ 3758642 h 3784177"/>
              <a:gd name="connsiteX99" fmla="*/ 1058106 w 8037833"/>
              <a:gd name="connsiteY99" fmla="*/ 3776166 h 3784177"/>
              <a:gd name="connsiteX100" fmla="*/ 1039167 w 8037833"/>
              <a:gd name="connsiteY100" fmla="*/ 3784177 h 3784177"/>
              <a:gd name="connsiteX101" fmla="*/ 1012958 w 8037833"/>
              <a:gd name="connsiteY101" fmla="*/ 3779206 h 3784177"/>
              <a:gd name="connsiteX102" fmla="*/ 907906 w 8037833"/>
              <a:gd name="connsiteY102" fmla="*/ 3757678 h 3784177"/>
              <a:gd name="connsiteX103" fmla="*/ 825226 w 8037833"/>
              <a:gd name="connsiteY103" fmla="*/ 3726369 h 3784177"/>
              <a:gd name="connsiteX104" fmla="*/ 722264 w 8037833"/>
              <a:gd name="connsiteY104" fmla="*/ 3747612 h 3784177"/>
              <a:gd name="connsiteX105" fmla="*/ 659460 w 8037833"/>
              <a:gd name="connsiteY105" fmla="*/ 3740429 h 3784177"/>
              <a:gd name="connsiteX106" fmla="*/ 556552 w 8037833"/>
              <a:gd name="connsiteY106" fmla="*/ 3739124 h 3784177"/>
              <a:gd name="connsiteX107" fmla="*/ 445444 w 8037833"/>
              <a:gd name="connsiteY107" fmla="*/ 3764831 h 3784177"/>
              <a:gd name="connsiteX108" fmla="*/ 393295 w 8037833"/>
              <a:gd name="connsiteY108" fmla="*/ 3753097 h 3784177"/>
              <a:gd name="connsiteX109" fmla="*/ 339711 w 8037833"/>
              <a:gd name="connsiteY109" fmla="*/ 3718242 h 3784177"/>
              <a:gd name="connsiteX110" fmla="*/ 222239 w 8037833"/>
              <a:gd name="connsiteY110" fmla="*/ 3672335 h 3784177"/>
              <a:gd name="connsiteX111" fmla="*/ 163578 w 8037833"/>
              <a:gd name="connsiteY111" fmla="*/ 3656292 h 3784177"/>
              <a:gd name="connsiteX112" fmla="*/ 72220 w 8037833"/>
              <a:gd name="connsiteY112" fmla="*/ 3645272 h 3784177"/>
              <a:gd name="connsiteX113" fmla="*/ 44395 w 8037833"/>
              <a:gd name="connsiteY113" fmla="*/ 3639455 h 3784177"/>
              <a:gd name="connsiteX114" fmla="*/ 1962 w 8037833"/>
              <a:gd name="connsiteY114" fmla="*/ 3635948 h 3784177"/>
              <a:gd name="connsiteX115" fmla="*/ 0 w 8037833"/>
              <a:gd name="connsiteY115" fmla="*/ 3635261 h 3784177"/>
              <a:gd name="connsiteX116" fmla="*/ 0 w 8037833"/>
              <a:gd name="connsiteY11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90721 w 8037833"/>
              <a:gd name="connsiteY80" fmla="*/ 3685313 h 3784177"/>
              <a:gd name="connsiteX81" fmla="*/ 2423704 w 8037833"/>
              <a:gd name="connsiteY81" fmla="*/ 3658079 h 3784177"/>
              <a:gd name="connsiteX82" fmla="*/ 2301172 w 8037833"/>
              <a:gd name="connsiteY82" fmla="*/ 3663053 h 3784177"/>
              <a:gd name="connsiteX83" fmla="*/ 2294102 w 8037833"/>
              <a:gd name="connsiteY83" fmla="*/ 3671151 h 3784177"/>
              <a:gd name="connsiteX84" fmla="*/ 2238966 w 8037833"/>
              <a:gd name="connsiteY84" fmla="*/ 3668777 h 3784177"/>
              <a:gd name="connsiteX85" fmla="*/ 2082844 w 8037833"/>
              <a:gd name="connsiteY85" fmla="*/ 3631994 h 3784177"/>
              <a:gd name="connsiteX86" fmla="*/ 1938480 w 8037833"/>
              <a:gd name="connsiteY86" fmla="*/ 3601439 h 3784177"/>
              <a:gd name="connsiteX87" fmla="*/ 1900166 w 8037833"/>
              <a:gd name="connsiteY87" fmla="*/ 3609358 h 3784177"/>
              <a:gd name="connsiteX88" fmla="*/ 1835976 w 8037833"/>
              <a:gd name="connsiteY88" fmla="*/ 3622065 h 3784177"/>
              <a:gd name="connsiteX89" fmla="*/ 1787830 w 8037833"/>
              <a:gd name="connsiteY89" fmla="*/ 3633173 h 3784177"/>
              <a:gd name="connsiteX90" fmla="*/ 1734224 w 8037833"/>
              <a:gd name="connsiteY90" fmla="*/ 3655593 h 3784177"/>
              <a:gd name="connsiteX91" fmla="*/ 1721989 w 8037833"/>
              <a:gd name="connsiteY91" fmla="*/ 3627298 h 3784177"/>
              <a:gd name="connsiteX92" fmla="*/ 1664576 w 8037833"/>
              <a:gd name="connsiteY92" fmla="*/ 3638572 h 3784177"/>
              <a:gd name="connsiteX93" fmla="*/ 1577459 w 8037833"/>
              <a:gd name="connsiteY93" fmla="*/ 3658824 h 3784177"/>
              <a:gd name="connsiteX94" fmla="*/ 1527269 w 8037833"/>
              <a:gd name="connsiteY94" fmla="*/ 3663088 h 3784177"/>
              <a:gd name="connsiteX95" fmla="*/ 1390118 w 8037833"/>
              <a:gd name="connsiteY95" fmla="*/ 3682789 h 3784177"/>
              <a:gd name="connsiteX96" fmla="*/ 1252698 w 8037833"/>
              <a:gd name="connsiteY96" fmla="*/ 3708662 h 3784177"/>
              <a:gd name="connsiteX97" fmla="*/ 1171039 w 8037833"/>
              <a:gd name="connsiteY97" fmla="*/ 3758642 h 3784177"/>
              <a:gd name="connsiteX98" fmla="*/ 1058106 w 8037833"/>
              <a:gd name="connsiteY98" fmla="*/ 3776166 h 3784177"/>
              <a:gd name="connsiteX99" fmla="*/ 1039167 w 8037833"/>
              <a:gd name="connsiteY99" fmla="*/ 3784177 h 3784177"/>
              <a:gd name="connsiteX100" fmla="*/ 1012958 w 8037833"/>
              <a:gd name="connsiteY100" fmla="*/ 3779206 h 3784177"/>
              <a:gd name="connsiteX101" fmla="*/ 907906 w 8037833"/>
              <a:gd name="connsiteY101" fmla="*/ 3757678 h 3784177"/>
              <a:gd name="connsiteX102" fmla="*/ 825226 w 8037833"/>
              <a:gd name="connsiteY102" fmla="*/ 3726369 h 3784177"/>
              <a:gd name="connsiteX103" fmla="*/ 722264 w 8037833"/>
              <a:gd name="connsiteY103" fmla="*/ 3747612 h 3784177"/>
              <a:gd name="connsiteX104" fmla="*/ 659460 w 8037833"/>
              <a:gd name="connsiteY104" fmla="*/ 3740429 h 3784177"/>
              <a:gd name="connsiteX105" fmla="*/ 556552 w 8037833"/>
              <a:gd name="connsiteY105" fmla="*/ 3739124 h 3784177"/>
              <a:gd name="connsiteX106" fmla="*/ 445444 w 8037833"/>
              <a:gd name="connsiteY106" fmla="*/ 3764831 h 3784177"/>
              <a:gd name="connsiteX107" fmla="*/ 393295 w 8037833"/>
              <a:gd name="connsiteY107" fmla="*/ 3753097 h 3784177"/>
              <a:gd name="connsiteX108" fmla="*/ 339711 w 8037833"/>
              <a:gd name="connsiteY108" fmla="*/ 3718242 h 3784177"/>
              <a:gd name="connsiteX109" fmla="*/ 222239 w 8037833"/>
              <a:gd name="connsiteY109" fmla="*/ 3672335 h 3784177"/>
              <a:gd name="connsiteX110" fmla="*/ 163578 w 8037833"/>
              <a:gd name="connsiteY110" fmla="*/ 3656292 h 3784177"/>
              <a:gd name="connsiteX111" fmla="*/ 72220 w 8037833"/>
              <a:gd name="connsiteY111" fmla="*/ 3645272 h 3784177"/>
              <a:gd name="connsiteX112" fmla="*/ 44395 w 8037833"/>
              <a:gd name="connsiteY112" fmla="*/ 3639455 h 3784177"/>
              <a:gd name="connsiteX113" fmla="*/ 1962 w 8037833"/>
              <a:gd name="connsiteY113" fmla="*/ 3635948 h 3784177"/>
              <a:gd name="connsiteX114" fmla="*/ 0 w 8037833"/>
              <a:gd name="connsiteY114" fmla="*/ 3635261 h 3784177"/>
              <a:gd name="connsiteX115" fmla="*/ 0 w 8037833"/>
              <a:gd name="connsiteY115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23704 w 8037833"/>
              <a:gd name="connsiteY80" fmla="*/ 3658079 h 3784177"/>
              <a:gd name="connsiteX81" fmla="*/ 2301172 w 8037833"/>
              <a:gd name="connsiteY81" fmla="*/ 3663053 h 3784177"/>
              <a:gd name="connsiteX82" fmla="*/ 2294102 w 8037833"/>
              <a:gd name="connsiteY82" fmla="*/ 3671151 h 3784177"/>
              <a:gd name="connsiteX83" fmla="*/ 2238966 w 8037833"/>
              <a:gd name="connsiteY83" fmla="*/ 3668777 h 3784177"/>
              <a:gd name="connsiteX84" fmla="*/ 2082844 w 8037833"/>
              <a:gd name="connsiteY84" fmla="*/ 3631994 h 3784177"/>
              <a:gd name="connsiteX85" fmla="*/ 1938480 w 8037833"/>
              <a:gd name="connsiteY85" fmla="*/ 3601439 h 3784177"/>
              <a:gd name="connsiteX86" fmla="*/ 1900166 w 8037833"/>
              <a:gd name="connsiteY86" fmla="*/ 3609358 h 3784177"/>
              <a:gd name="connsiteX87" fmla="*/ 1835976 w 8037833"/>
              <a:gd name="connsiteY87" fmla="*/ 3622065 h 3784177"/>
              <a:gd name="connsiteX88" fmla="*/ 1787830 w 8037833"/>
              <a:gd name="connsiteY88" fmla="*/ 3633173 h 3784177"/>
              <a:gd name="connsiteX89" fmla="*/ 1734224 w 8037833"/>
              <a:gd name="connsiteY89" fmla="*/ 3655593 h 3784177"/>
              <a:gd name="connsiteX90" fmla="*/ 1721989 w 8037833"/>
              <a:gd name="connsiteY90" fmla="*/ 3627298 h 3784177"/>
              <a:gd name="connsiteX91" fmla="*/ 1664576 w 8037833"/>
              <a:gd name="connsiteY91" fmla="*/ 3638572 h 3784177"/>
              <a:gd name="connsiteX92" fmla="*/ 1577459 w 8037833"/>
              <a:gd name="connsiteY92" fmla="*/ 3658824 h 3784177"/>
              <a:gd name="connsiteX93" fmla="*/ 1527269 w 8037833"/>
              <a:gd name="connsiteY93" fmla="*/ 3663088 h 3784177"/>
              <a:gd name="connsiteX94" fmla="*/ 1390118 w 8037833"/>
              <a:gd name="connsiteY94" fmla="*/ 3682789 h 3784177"/>
              <a:gd name="connsiteX95" fmla="*/ 1252698 w 8037833"/>
              <a:gd name="connsiteY95" fmla="*/ 3708662 h 3784177"/>
              <a:gd name="connsiteX96" fmla="*/ 1171039 w 8037833"/>
              <a:gd name="connsiteY96" fmla="*/ 3758642 h 3784177"/>
              <a:gd name="connsiteX97" fmla="*/ 1058106 w 8037833"/>
              <a:gd name="connsiteY97" fmla="*/ 3776166 h 3784177"/>
              <a:gd name="connsiteX98" fmla="*/ 1039167 w 8037833"/>
              <a:gd name="connsiteY98" fmla="*/ 3784177 h 3784177"/>
              <a:gd name="connsiteX99" fmla="*/ 1012958 w 8037833"/>
              <a:gd name="connsiteY99" fmla="*/ 3779206 h 3784177"/>
              <a:gd name="connsiteX100" fmla="*/ 907906 w 8037833"/>
              <a:gd name="connsiteY100" fmla="*/ 3757678 h 3784177"/>
              <a:gd name="connsiteX101" fmla="*/ 825226 w 8037833"/>
              <a:gd name="connsiteY101" fmla="*/ 3726369 h 3784177"/>
              <a:gd name="connsiteX102" fmla="*/ 722264 w 8037833"/>
              <a:gd name="connsiteY102" fmla="*/ 3747612 h 3784177"/>
              <a:gd name="connsiteX103" fmla="*/ 659460 w 8037833"/>
              <a:gd name="connsiteY103" fmla="*/ 3740429 h 3784177"/>
              <a:gd name="connsiteX104" fmla="*/ 556552 w 8037833"/>
              <a:gd name="connsiteY104" fmla="*/ 3739124 h 3784177"/>
              <a:gd name="connsiteX105" fmla="*/ 445444 w 8037833"/>
              <a:gd name="connsiteY105" fmla="*/ 3764831 h 3784177"/>
              <a:gd name="connsiteX106" fmla="*/ 393295 w 8037833"/>
              <a:gd name="connsiteY106" fmla="*/ 3753097 h 3784177"/>
              <a:gd name="connsiteX107" fmla="*/ 339711 w 8037833"/>
              <a:gd name="connsiteY107" fmla="*/ 3718242 h 3784177"/>
              <a:gd name="connsiteX108" fmla="*/ 222239 w 8037833"/>
              <a:gd name="connsiteY108" fmla="*/ 3672335 h 3784177"/>
              <a:gd name="connsiteX109" fmla="*/ 163578 w 8037833"/>
              <a:gd name="connsiteY109" fmla="*/ 3656292 h 3784177"/>
              <a:gd name="connsiteX110" fmla="*/ 72220 w 8037833"/>
              <a:gd name="connsiteY110" fmla="*/ 3645272 h 3784177"/>
              <a:gd name="connsiteX111" fmla="*/ 44395 w 8037833"/>
              <a:gd name="connsiteY111" fmla="*/ 3639455 h 3784177"/>
              <a:gd name="connsiteX112" fmla="*/ 1962 w 8037833"/>
              <a:gd name="connsiteY112" fmla="*/ 3635948 h 3784177"/>
              <a:gd name="connsiteX113" fmla="*/ 0 w 8037833"/>
              <a:gd name="connsiteY113" fmla="*/ 3635261 h 3784177"/>
              <a:gd name="connsiteX114" fmla="*/ 0 w 8037833"/>
              <a:gd name="connsiteY114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23704 w 8037833"/>
              <a:gd name="connsiteY80" fmla="*/ 3658079 h 3784177"/>
              <a:gd name="connsiteX81" fmla="*/ 2301172 w 8037833"/>
              <a:gd name="connsiteY81" fmla="*/ 3663053 h 3784177"/>
              <a:gd name="connsiteX82" fmla="*/ 2294102 w 8037833"/>
              <a:gd name="connsiteY82" fmla="*/ 3671151 h 3784177"/>
              <a:gd name="connsiteX83" fmla="*/ 2238966 w 8037833"/>
              <a:gd name="connsiteY83" fmla="*/ 3668777 h 3784177"/>
              <a:gd name="connsiteX84" fmla="*/ 2082844 w 8037833"/>
              <a:gd name="connsiteY84" fmla="*/ 3631994 h 3784177"/>
              <a:gd name="connsiteX85" fmla="*/ 1938480 w 8037833"/>
              <a:gd name="connsiteY85" fmla="*/ 3601439 h 3784177"/>
              <a:gd name="connsiteX86" fmla="*/ 1900166 w 8037833"/>
              <a:gd name="connsiteY86" fmla="*/ 3609358 h 3784177"/>
              <a:gd name="connsiteX87" fmla="*/ 1835976 w 8037833"/>
              <a:gd name="connsiteY87" fmla="*/ 3622065 h 3784177"/>
              <a:gd name="connsiteX88" fmla="*/ 1787830 w 8037833"/>
              <a:gd name="connsiteY88" fmla="*/ 3633173 h 3784177"/>
              <a:gd name="connsiteX89" fmla="*/ 1734224 w 8037833"/>
              <a:gd name="connsiteY89" fmla="*/ 3655593 h 3784177"/>
              <a:gd name="connsiteX90" fmla="*/ 1664576 w 8037833"/>
              <a:gd name="connsiteY90" fmla="*/ 3638572 h 3784177"/>
              <a:gd name="connsiteX91" fmla="*/ 1577459 w 8037833"/>
              <a:gd name="connsiteY91" fmla="*/ 3658824 h 3784177"/>
              <a:gd name="connsiteX92" fmla="*/ 1527269 w 8037833"/>
              <a:gd name="connsiteY92" fmla="*/ 3663088 h 3784177"/>
              <a:gd name="connsiteX93" fmla="*/ 1390118 w 8037833"/>
              <a:gd name="connsiteY93" fmla="*/ 3682789 h 3784177"/>
              <a:gd name="connsiteX94" fmla="*/ 1252698 w 8037833"/>
              <a:gd name="connsiteY94" fmla="*/ 3708662 h 3784177"/>
              <a:gd name="connsiteX95" fmla="*/ 1171039 w 8037833"/>
              <a:gd name="connsiteY95" fmla="*/ 3758642 h 3784177"/>
              <a:gd name="connsiteX96" fmla="*/ 1058106 w 8037833"/>
              <a:gd name="connsiteY96" fmla="*/ 3776166 h 3784177"/>
              <a:gd name="connsiteX97" fmla="*/ 1039167 w 8037833"/>
              <a:gd name="connsiteY97" fmla="*/ 3784177 h 3784177"/>
              <a:gd name="connsiteX98" fmla="*/ 1012958 w 8037833"/>
              <a:gd name="connsiteY98" fmla="*/ 3779206 h 3784177"/>
              <a:gd name="connsiteX99" fmla="*/ 907906 w 8037833"/>
              <a:gd name="connsiteY99" fmla="*/ 3757678 h 3784177"/>
              <a:gd name="connsiteX100" fmla="*/ 825226 w 8037833"/>
              <a:gd name="connsiteY100" fmla="*/ 3726369 h 3784177"/>
              <a:gd name="connsiteX101" fmla="*/ 722264 w 8037833"/>
              <a:gd name="connsiteY101" fmla="*/ 3747612 h 3784177"/>
              <a:gd name="connsiteX102" fmla="*/ 659460 w 8037833"/>
              <a:gd name="connsiteY102" fmla="*/ 3740429 h 3784177"/>
              <a:gd name="connsiteX103" fmla="*/ 556552 w 8037833"/>
              <a:gd name="connsiteY103" fmla="*/ 3739124 h 3784177"/>
              <a:gd name="connsiteX104" fmla="*/ 445444 w 8037833"/>
              <a:gd name="connsiteY104" fmla="*/ 3764831 h 3784177"/>
              <a:gd name="connsiteX105" fmla="*/ 393295 w 8037833"/>
              <a:gd name="connsiteY105" fmla="*/ 3753097 h 3784177"/>
              <a:gd name="connsiteX106" fmla="*/ 339711 w 8037833"/>
              <a:gd name="connsiteY106" fmla="*/ 3718242 h 3784177"/>
              <a:gd name="connsiteX107" fmla="*/ 222239 w 8037833"/>
              <a:gd name="connsiteY107" fmla="*/ 3672335 h 3784177"/>
              <a:gd name="connsiteX108" fmla="*/ 163578 w 8037833"/>
              <a:gd name="connsiteY108" fmla="*/ 3656292 h 3784177"/>
              <a:gd name="connsiteX109" fmla="*/ 72220 w 8037833"/>
              <a:gd name="connsiteY109" fmla="*/ 3645272 h 3784177"/>
              <a:gd name="connsiteX110" fmla="*/ 44395 w 8037833"/>
              <a:gd name="connsiteY110" fmla="*/ 3639455 h 3784177"/>
              <a:gd name="connsiteX111" fmla="*/ 1962 w 8037833"/>
              <a:gd name="connsiteY111" fmla="*/ 3635948 h 3784177"/>
              <a:gd name="connsiteX112" fmla="*/ 0 w 8037833"/>
              <a:gd name="connsiteY112" fmla="*/ 3635261 h 3784177"/>
              <a:gd name="connsiteX113" fmla="*/ 0 w 8037833"/>
              <a:gd name="connsiteY113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23704 w 8037833"/>
              <a:gd name="connsiteY80" fmla="*/ 3658079 h 3784177"/>
              <a:gd name="connsiteX81" fmla="*/ 2301172 w 8037833"/>
              <a:gd name="connsiteY81" fmla="*/ 3663053 h 3784177"/>
              <a:gd name="connsiteX82" fmla="*/ 2294102 w 8037833"/>
              <a:gd name="connsiteY82" fmla="*/ 3671151 h 3784177"/>
              <a:gd name="connsiteX83" fmla="*/ 2238966 w 8037833"/>
              <a:gd name="connsiteY83" fmla="*/ 3668777 h 3784177"/>
              <a:gd name="connsiteX84" fmla="*/ 2082844 w 8037833"/>
              <a:gd name="connsiteY84" fmla="*/ 3631994 h 3784177"/>
              <a:gd name="connsiteX85" fmla="*/ 1938480 w 8037833"/>
              <a:gd name="connsiteY85" fmla="*/ 3601439 h 3784177"/>
              <a:gd name="connsiteX86" fmla="*/ 1900166 w 8037833"/>
              <a:gd name="connsiteY86" fmla="*/ 3609358 h 3784177"/>
              <a:gd name="connsiteX87" fmla="*/ 1787830 w 8037833"/>
              <a:gd name="connsiteY87" fmla="*/ 3633173 h 3784177"/>
              <a:gd name="connsiteX88" fmla="*/ 1734224 w 8037833"/>
              <a:gd name="connsiteY88" fmla="*/ 3655593 h 3784177"/>
              <a:gd name="connsiteX89" fmla="*/ 1664576 w 8037833"/>
              <a:gd name="connsiteY89" fmla="*/ 3638572 h 3784177"/>
              <a:gd name="connsiteX90" fmla="*/ 1577459 w 8037833"/>
              <a:gd name="connsiteY90" fmla="*/ 3658824 h 3784177"/>
              <a:gd name="connsiteX91" fmla="*/ 1527269 w 8037833"/>
              <a:gd name="connsiteY91" fmla="*/ 3663088 h 3784177"/>
              <a:gd name="connsiteX92" fmla="*/ 1390118 w 8037833"/>
              <a:gd name="connsiteY92" fmla="*/ 3682789 h 3784177"/>
              <a:gd name="connsiteX93" fmla="*/ 1252698 w 8037833"/>
              <a:gd name="connsiteY93" fmla="*/ 3708662 h 3784177"/>
              <a:gd name="connsiteX94" fmla="*/ 1171039 w 8037833"/>
              <a:gd name="connsiteY94" fmla="*/ 3758642 h 3784177"/>
              <a:gd name="connsiteX95" fmla="*/ 1058106 w 8037833"/>
              <a:gd name="connsiteY95" fmla="*/ 3776166 h 3784177"/>
              <a:gd name="connsiteX96" fmla="*/ 1039167 w 8037833"/>
              <a:gd name="connsiteY96" fmla="*/ 3784177 h 3784177"/>
              <a:gd name="connsiteX97" fmla="*/ 1012958 w 8037833"/>
              <a:gd name="connsiteY97" fmla="*/ 3779206 h 3784177"/>
              <a:gd name="connsiteX98" fmla="*/ 907906 w 8037833"/>
              <a:gd name="connsiteY98" fmla="*/ 3757678 h 3784177"/>
              <a:gd name="connsiteX99" fmla="*/ 825226 w 8037833"/>
              <a:gd name="connsiteY99" fmla="*/ 3726369 h 3784177"/>
              <a:gd name="connsiteX100" fmla="*/ 722264 w 8037833"/>
              <a:gd name="connsiteY100" fmla="*/ 3747612 h 3784177"/>
              <a:gd name="connsiteX101" fmla="*/ 659460 w 8037833"/>
              <a:gd name="connsiteY101" fmla="*/ 3740429 h 3784177"/>
              <a:gd name="connsiteX102" fmla="*/ 556552 w 8037833"/>
              <a:gd name="connsiteY102" fmla="*/ 3739124 h 3784177"/>
              <a:gd name="connsiteX103" fmla="*/ 445444 w 8037833"/>
              <a:gd name="connsiteY103" fmla="*/ 3764831 h 3784177"/>
              <a:gd name="connsiteX104" fmla="*/ 393295 w 8037833"/>
              <a:gd name="connsiteY104" fmla="*/ 3753097 h 3784177"/>
              <a:gd name="connsiteX105" fmla="*/ 339711 w 8037833"/>
              <a:gd name="connsiteY105" fmla="*/ 3718242 h 3784177"/>
              <a:gd name="connsiteX106" fmla="*/ 222239 w 8037833"/>
              <a:gd name="connsiteY106" fmla="*/ 3672335 h 3784177"/>
              <a:gd name="connsiteX107" fmla="*/ 163578 w 8037833"/>
              <a:gd name="connsiteY107" fmla="*/ 3656292 h 3784177"/>
              <a:gd name="connsiteX108" fmla="*/ 72220 w 8037833"/>
              <a:gd name="connsiteY108" fmla="*/ 3645272 h 3784177"/>
              <a:gd name="connsiteX109" fmla="*/ 44395 w 8037833"/>
              <a:gd name="connsiteY109" fmla="*/ 3639455 h 3784177"/>
              <a:gd name="connsiteX110" fmla="*/ 1962 w 8037833"/>
              <a:gd name="connsiteY110" fmla="*/ 3635948 h 3784177"/>
              <a:gd name="connsiteX111" fmla="*/ 0 w 8037833"/>
              <a:gd name="connsiteY111" fmla="*/ 3635261 h 3784177"/>
              <a:gd name="connsiteX112" fmla="*/ 0 w 8037833"/>
              <a:gd name="connsiteY11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94102 w 8037833"/>
              <a:gd name="connsiteY81" fmla="*/ 3671151 h 3784177"/>
              <a:gd name="connsiteX82" fmla="*/ 2238966 w 8037833"/>
              <a:gd name="connsiteY82" fmla="*/ 3668777 h 3784177"/>
              <a:gd name="connsiteX83" fmla="*/ 2082844 w 8037833"/>
              <a:gd name="connsiteY83" fmla="*/ 3631994 h 3784177"/>
              <a:gd name="connsiteX84" fmla="*/ 1938480 w 8037833"/>
              <a:gd name="connsiteY84" fmla="*/ 3601439 h 3784177"/>
              <a:gd name="connsiteX85" fmla="*/ 1900166 w 8037833"/>
              <a:gd name="connsiteY85" fmla="*/ 3609358 h 3784177"/>
              <a:gd name="connsiteX86" fmla="*/ 1787830 w 8037833"/>
              <a:gd name="connsiteY86" fmla="*/ 3633173 h 3784177"/>
              <a:gd name="connsiteX87" fmla="*/ 1734224 w 8037833"/>
              <a:gd name="connsiteY87" fmla="*/ 3655593 h 3784177"/>
              <a:gd name="connsiteX88" fmla="*/ 1664576 w 8037833"/>
              <a:gd name="connsiteY88" fmla="*/ 3638572 h 3784177"/>
              <a:gd name="connsiteX89" fmla="*/ 1577459 w 8037833"/>
              <a:gd name="connsiteY89" fmla="*/ 3658824 h 3784177"/>
              <a:gd name="connsiteX90" fmla="*/ 1527269 w 8037833"/>
              <a:gd name="connsiteY90" fmla="*/ 3663088 h 3784177"/>
              <a:gd name="connsiteX91" fmla="*/ 1390118 w 8037833"/>
              <a:gd name="connsiteY91" fmla="*/ 3682789 h 3784177"/>
              <a:gd name="connsiteX92" fmla="*/ 1252698 w 8037833"/>
              <a:gd name="connsiteY92" fmla="*/ 3708662 h 3784177"/>
              <a:gd name="connsiteX93" fmla="*/ 1171039 w 8037833"/>
              <a:gd name="connsiteY93" fmla="*/ 3758642 h 3784177"/>
              <a:gd name="connsiteX94" fmla="*/ 1058106 w 8037833"/>
              <a:gd name="connsiteY94" fmla="*/ 3776166 h 3784177"/>
              <a:gd name="connsiteX95" fmla="*/ 1039167 w 8037833"/>
              <a:gd name="connsiteY95" fmla="*/ 3784177 h 3784177"/>
              <a:gd name="connsiteX96" fmla="*/ 1012958 w 8037833"/>
              <a:gd name="connsiteY96" fmla="*/ 3779206 h 3784177"/>
              <a:gd name="connsiteX97" fmla="*/ 907906 w 8037833"/>
              <a:gd name="connsiteY97" fmla="*/ 3757678 h 3784177"/>
              <a:gd name="connsiteX98" fmla="*/ 825226 w 8037833"/>
              <a:gd name="connsiteY98" fmla="*/ 3726369 h 3784177"/>
              <a:gd name="connsiteX99" fmla="*/ 722264 w 8037833"/>
              <a:gd name="connsiteY99" fmla="*/ 3747612 h 3784177"/>
              <a:gd name="connsiteX100" fmla="*/ 659460 w 8037833"/>
              <a:gd name="connsiteY100" fmla="*/ 3740429 h 3784177"/>
              <a:gd name="connsiteX101" fmla="*/ 556552 w 8037833"/>
              <a:gd name="connsiteY101" fmla="*/ 3739124 h 3784177"/>
              <a:gd name="connsiteX102" fmla="*/ 445444 w 8037833"/>
              <a:gd name="connsiteY102" fmla="*/ 3764831 h 3784177"/>
              <a:gd name="connsiteX103" fmla="*/ 393295 w 8037833"/>
              <a:gd name="connsiteY103" fmla="*/ 3753097 h 3784177"/>
              <a:gd name="connsiteX104" fmla="*/ 339711 w 8037833"/>
              <a:gd name="connsiteY104" fmla="*/ 3718242 h 3784177"/>
              <a:gd name="connsiteX105" fmla="*/ 222239 w 8037833"/>
              <a:gd name="connsiteY105" fmla="*/ 3672335 h 3784177"/>
              <a:gd name="connsiteX106" fmla="*/ 163578 w 8037833"/>
              <a:gd name="connsiteY106" fmla="*/ 3656292 h 3784177"/>
              <a:gd name="connsiteX107" fmla="*/ 72220 w 8037833"/>
              <a:gd name="connsiteY107" fmla="*/ 3645272 h 3784177"/>
              <a:gd name="connsiteX108" fmla="*/ 44395 w 8037833"/>
              <a:gd name="connsiteY108" fmla="*/ 3639455 h 3784177"/>
              <a:gd name="connsiteX109" fmla="*/ 1962 w 8037833"/>
              <a:gd name="connsiteY109" fmla="*/ 3635948 h 3784177"/>
              <a:gd name="connsiteX110" fmla="*/ 0 w 8037833"/>
              <a:gd name="connsiteY110" fmla="*/ 3635261 h 3784177"/>
              <a:gd name="connsiteX111" fmla="*/ 0 w 8037833"/>
              <a:gd name="connsiteY111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445444 w 8037833"/>
              <a:gd name="connsiteY101" fmla="*/ 3764831 h 3784177"/>
              <a:gd name="connsiteX102" fmla="*/ 393295 w 8037833"/>
              <a:gd name="connsiteY102" fmla="*/ 3753097 h 3784177"/>
              <a:gd name="connsiteX103" fmla="*/ 339711 w 8037833"/>
              <a:gd name="connsiteY103" fmla="*/ 3718242 h 3784177"/>
              <a:gd name="connsiteX104" fmla="*/ 222239 w 8037833"/>
              <a:gd name="connsiteY104" fmla="*/ 3672335 h 3784177"/>
              <a:gd name="connsiteX105" fmla="*/ 163578 w 8037833"/>
              <a:gd name="connsiteY105" fmla="*/ 3656292 h 3784177"/>
              <a:gd name="connsiteX106" fmla="*/ 72220 w 8037833"/>
              <a:gd name="connsiteY106" fmla="*/ 3645272 h 3784177"/>
              <a:gd name="connsiteX107" fmla="*/ 44395 w 8037833"/>
              <a:gd name="connsiteY107" fmla="*/ 3639455 h 3784177"/>
              <a:gd name="connsiteX108" fmla="*/ 1962 w 8037833"/>
              <a:gd name="connsiteY108" fmla="*/ 3635948 h 3784177"/>
              <a:gd name="connsiteX109" fmla="*/ 0 w 8037833"/>
              <a:gd name="connsiteY109" fmla="*/ 3635261 h 3784177"/>
              <a:gd name="connsiteX110" fmla="*/ 0 w 8037833"/>
              <a:gd name="connsiteY11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445444 w 8037833"/>
              <a:gd name="connsiteY101" fmla="*/ 3764831 h 3784177"/>
              <a:gd name="connsiteX102" fmla="*/ 393295 w 8037833"/>
              <a:gd name="connsiteY102" fmla="*/ 3753097 h 3784177"/>
              <a:gd name="connsiteX103" fmla="*/ 339711 w 8037833"/>
              <a:gd name="connsiteY103" fmla="*/ 3718242 h 3784177"/>
              <a:gd name="connsiteX104" fmla="*/ 222239 w 8037833"/>
              <a:gd name="connsiteY104" fmla="*/ 3672335 h 3784177"/>
              <a:gd name="connsiteX105" fmla="*/ 163578 w 8037833"/>
              <a:gd name="connsiteY105" fmla="*/ 3656292 h 3784177"/>
              <a:gd name="connsiteX106" fmla="*/ 72220 w 8037833"/>
              <a:gd name="connsiteY106" fmla="*/ 3645272 h 3784177"/>
              <a:gd name="connsiteX107" fmla="*/ 44395 w 8037833"/>
              <a:gd name="connsiteY107" fmla="*/ 3639455 h 3784177"/>
              <a:gd name="connsiteX108" fmla="*/ 1962 w 8037833"/>
              <a:gd name="connsiteY108" fmla="*/ 3635948 h 3784177"/>
              <a:gd name="connsiteX109" fmla="*/ 0 w 8037833"/>
              <a:gd name="connsiteY109" fmla="*/ 3635261 h 3784177"/>
              <a:gd name="connsiteX110" fmla="*/ 0 w 8037833"/>
              <a:gd name="connsiteY11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93295 w 8037833"/>
              <a:gd name="connsiteY101" fmla="*/ 3753097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93295 w 8037833"/>
              <a:gd name="connsiteY101" fmla="*/ 3753097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989223 w 8037833"/>
              <a:gd name="connsiteY95" fmla="*/ 3770303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93295 w 8037833"/>
              <a:gd name="connsiteY101" fmla="*/ 3753097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989223 w 8037833"/>
              <a:gd name="connsiteY95" fmla="*/ 3770303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85384 w 8037833"/>
              <a:gd name="connsiteY101" fmla="*/ 3726388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504085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915449 w 8037833"/>
              <a:gd name="connsiteY72" fmla="*/ 3661039 h 3784177"/>
              <a:gd name="connsiteX73" fmla="*/ 2884777 w 8037833"/>
              <a:gd name="connsiteY73" fmla="*/ 3660775 h 3784177"/>
              <a:gd name="connsiteX74" fmla="*/ 2739034 w 8037833"/>
              <a:gd name="connsiteY74" fmla="*/ 3647396 h 3784177"/>
              <a:gd name="connsiteX75" fmla="*/ 2651827 w 8037833"/>
              <a:gd name="connsiteY75" fmla="*/ 3646306 h 3784177"/>
              <a:gd name="connsiteX76" fmla="*/ 2618680 w 8037833"/>
              <a:gd name="connsiteY76" fmla="*/ 3656755 h 3784177"/>
              <a:gd name="connsiteX77" fmla="*/ 2572404 w 8037833"/>
              <a:gd name="connsiteY77" fmla="*/ 3664043 h 3784177"/>
              <a:gd name="connsiteX78" fmla="*/ 2423704 w 8037833"/>
              <a:gd name="connsiteY78" fmla="*/ 3658079 h 3784177"/>
              <a:gd name="connsiteX79" fmla="*/ 2301172 w 8037833"/>
              <a:gd name="connsiteY79" fmla="*/ 3663053 h 3784177"/>
              <a:gd name="connsiteX80" fmla="*/ 2238966 w 8037833"/>
              <a:gd name="connsiteY80" fmla="*/ 3668777 h 3784177"/>
              <a:gd name="connsiteX81" fmla="*/ 2082844 w 8037833"/>
              <a:gd name="connsiteY81" fmla="*/ 3631994 h 3784177"/>
              <a:gd name="connsiteX82" fmla="*/ 1938480 w 8037833"/>
              <a:gd name="connsiteY82" fmla="*/ 3601439 h 3784177"/>
              <a:gd name="connsiteX83" fmla="*/ 1900166 w 8037833"/>
              <a:gd name="connsiteY83" fmla="*/ 3609358 h 3784177"/>
              <a:gd name="connsiteX84" fmla="*/ 1787830 w 8037833"/>
              <a:gd name="connsiteY84" fmla="*/ 3633173 h 3784177"/>
              <a:gd name="connsiteX85" fmla="*/ 1734224 w 8037833"/>
              <a:gd name="connsiteY85" fmla="*/ 3655593 h 3784177"/>
              <a:gd name="connsiteX86" fmla="*/ 1664576 w 8037833"/>
              <a:gd name="connsiteY86" fmla="*/ 3638572 h 3784177"/>
              <a:gd name="connsiteX87" fmla="*/ 1577459 w 8037833"/>
              <a:gd name="connsiteY87" fmla="*/ 3658824 h 3784177"/>
              <a:gd name="connsiteX88" fmla="*/ 1527269 w 8037833"/>
              <a:gd name="connsiteY88" fmla="*/ 3663088 h 3784177"/>
              <a:gd name="connsiteX89" fmla="*/ 1390118 w 8037833"/>
              <a:gd name="connsiteY89" fmla="*/ 3682789 h 3784177"/>
              <a:gd name="connsiteX90" fmla="*/ 1252698 w 8037833"/>
              <a:gd name="connsiteY90" fmla="*/ 3708662 h 3784177"/>
              <a:gd name="connsiteX91" fmla="*/ 1171039 w 8037833"/>
              <a:gd name="connsiteY91" fmla="*/ 3758642 h 3784177"/>
              <a:gd name="connsiteX92" fmla="*/ 1058106 w 8037833"/>
              <a:gd name="connsiteY92" fmla="*/ 3776166 h 3784177"/>
              <a:gd name="connsiteX93" fmla="*/ 1039167 w 8037833"/>
              <a:gd name="connsiteY93" fmla="*/ 3784177 h 3784177"/>
              <a:gd name="connsiteX94" fmla="*/ 989223 w 8037833"/>
              <a:gd name="connsiteY94" fmla="*/ 3770303 h 3784177"/>
              <a:gd name="connsiteX95" fmla="*/ 907906 w 8037833"/>
              <a:gd name="connsiteY95" fmla="*/ 3757678 h 3784177"/>
              <a:gd name="connsiteX96" fmla="*/ 825226 w 8037833"/>
              <a:gd name="connsiteY96" fmla="*/ 3726369 h 3784177"/>
              <a:gd name="connsiteX97" fmla="*/ 722264 w 8037833"/>
              <a:gd name="connsiteY97" fmla="*/ 3747612 h 3784177"/>
              <a:gd name="connsiteX98" fmla="*/ 659460 w 8037833"/>
              <a:gd name="connsiteY98" fmla="*/ 3740429 h 3784177"/>
              <a:gd name="connsiteX99" fmla="*/ 556552 w 8037833"/>
              <a:gd name="connsiteY99" fmla="*/ 3739124 h 3784177"/>
              <a:gd name="connsiteX100" fmla="*/ 385384 w 8037833"/>
              <a:gd name="connsiteY100" fmla="*/ 3726388 h 3784177"/>
              <a:gd name="connsiteX101" fmla="*/ 339711 w 8037833"/>
              <a:gd name="connsiteY101" fmla="*/ 3718242 h 3784177"/>
              <a:gd name="connsiteX102" fmla="*/ 222239 w 8037833"/>
              <a:gd name="connsiteY102" fmla="*/ 3672335 h 3784177"/>
              <a:gd name="connsiteX103" fmla="*/ 163578 w 8037833"/>
              <a:gd name="connsiteY103" fmla="*/ 3656292 h 3784177"/>
              <a:gd name="connsiteX104" fmla="*/ 72220 w 8037833"/>
              <a:gd name="connsiteY104" fmla="*/ 3645272 h 3784177"/>
              <a:gd name="connsiteX105" fmla="*/ 44395 w 8037833"/>
              <a:gd name="connsiteY105" fmla="*/ 3639455 h 3784177"/>
              <a:gd name="connsiteX106" fmla="*/ 1962 w 8037833"/>
              <a:gd name="connsiteY106" fmla="*/ 3635948 h 3784177"/>
              <a:gd name="connsiteX107" fmla="*/ 0 w 8037833"/>
              <a:gd name="connsiteY107" fmla="*/ 3635261 h 3784177"/>
              <a:gd name="connsiteX108" fmla="*/ 0 w 8037833"/>
              <a:gd name="connsiteY10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915449 w 8037833"/>
              <a:gd name="connsiteY72" fmla="*/ 3661039 h 3784177"/>
              <a:gd name="connsiteX73" fmla="*/ 2884777 w 8037833"/>
              <a:gd name="connsiteY73" fmla="*/ 3660775 h 3784177"/>
              <a:gd name="connsiteX74" fmla="*/ 2739034 w 8037833"/>
              <a:gd name="connsiteY74" fmla="*/ 3647396 h 3784177"/>
              <a:gd name="connsiteX75" fmla="*/ 2651827 w 8037833"/>
              <a:gd name="connsiteY75" fmla="*/ 3646306 h 3784177"/>
              <a:gd name="connsiteX76" fmla="*/ 2618680 w 8037833"/>
              <a:gd name="connsiteY76" fmla="*/ 3656755 h 3784177"/>
              <a:gd name="connsiteX77" fmla="*/ 2572404 w 8037833"/>
              <a:gd name="connsiteY77" fmla="*/ 3664043 h 3784177"/>
              <a:gd name="connsiteX78" fmla="*/ 2423704 w 8037833"/>
              <a:gd name="connsiteY78" fmla="*/ 3658079 h 3784177"/>
              <a:gd name="connsiteX79" fmla="*/ 2301172 w 8037833"/>
              <a:gd name="connsiteY79" fmla="*/ 3663053 h 3784177"/>
              <a:gd name="connsiteX80" fmla="*/ 2238966 w 8037833"/>
              <a:gd name="connsiteY80" fmla="*/ 3668777 h 3784177"/>
              <a:gd name="connsiteX81" fmla="*/ 2082844 w 8037833"/>
              <a:gd name="connsiteY81" fmla="*/ 3631994 h 3784177"/>
              <a:gd name="connsiteX82" fmla="*/ 1938480 w 8037833"/>
              <a:gd name="connsiteY82" fmla="*/ 3601439 h 3784177"/>
              <a:gd name="connsiteX83" fmla="*/ 1900166 w 8037833"/>
              <a:gd name="connsiteY83" fmla="*/ 3609358 h 3784177"/>
              <a:gd name="connsiteX84" fmla="*/ 1787830 w 8037833"/>
              <a:gd name="connsiteY84" fmla="*/ 3633173 h 3784177"/>
              <a:gd name="connsiteX85" fmla="*/ 1734224 w 8037833"/>
              <a:gd name="connsiteY85" fmla="*/ 3655593 h 3784177"/>
              <a:gd name="connsiteX86" fmla="*/ 1664576 w 8037833"/>
              <a:gd name="connsiteY86" fmla="*/ 3638572 h 3784177"/>
              <a:gd name="connsiteX87" fmla="*/ 1577459 w 8037833"/>
              <a:gd name="connsiteY87" fmla="*/ 3658824 h 3784177"/>
              <a:gd name="connsiteX88" fmla="*/ 1527269 w 8037833"/>
              <a:gd name="connsiteY88" fmla="*/ 3663088 h 3784177"/>
              <a:gd name="connsiteX89" fmla="*/ 1390118 w 8037833"/>
              <a:gd name="connsiteY89" fmla="*/ 3682789 h 3784177"/>
              <a:gd name="connsiteX90" fmla="*/ 1252698 w 8037833"/>
              <a:gd name="connsiteY90" fmla="*/ 3708662 h 3784177"/>
              <a:gd name="connsiteX91" fmla="*/ 1171039 w 8037833"/>
              <a:gd name="connsiteY91" fmla="*/ 3758642 h 3784177"/>
              <a:gd name="connsiteX92" fmla="*/ 1058106 w 8037833"/>
              <a:gd name="connsiteY92" fmla="*/ 3776166 h 3784177"/>
              <a:gd name="connsiteX93" fmla="*/ 1039167 w 8037833"/>
              <a:gd name="connsiteY93" fmla="*/ 3784177 h 3784177"/>
              <a:gd name="connsiteX94" fmla="*/ 989223 w 8037833"/>
              <a:gd name="connsiteY94" fmla="*/ 3770303 h 3784177"/>
              <a:gd name="connsiteX95" fmla="*/ 907906 w 8037833"/>
              <a:gd name="connsiteY95" fmla="*/ 3757678 h 3784177"/>
              <a:gd name="connsiteX96" fmla="*/ 825226 w 8037833"/>
              <a:gd name="connsiteY96" fmla="*/ 3726369 h 3784177"/>
              <a:gd name="connsiteX97" fmla="*/ 722264 w 8037833"/>
              <a:gd name="connsiteY97" fmla="*/ 3747612 h 3784177"/>
              <a:gd name="connsiteX98" fmla="*/ 659460 w 8037833"/>
              <a:gd name="connsiteY98" fmla="*/ 3740429 h 3784177"/>
              <a:gd name="connsiteX99" fmla="*/ 556552 w 8037833"/>
              <a:gd name="connsiteY99" fmla="*/ 3739124 h 3784177"/>
              <a:gd name="connsiteX100" fmla="*/ 385384 w 8037833"/>
              <a:gd name="connsiteY100" fmla="*/ 3726388 h 3784177"/>
              <a:gd name="connsiteX101" fmla="*/ 339711 w 8037833"/>
              <a:gd name="connsiteY101" fmla="*/ 3718242 h 3784177"/>
              <a:gd name="connsiteX102" fmla="*/ 222239 w 8037833"/>
              <a:gd name="connsiteY102" fmla="*/ 3672335 h 3784177"/>
              <a:gd name="connsiteX103" fmla="*/ 163578 w 8037833"/>
              <a:gd name="connsiteY103" fmla="*/ 3656292 h 3784177"/>
              <a:gd name="connsiteX104" fmla="*/ 72220 w 8037833"/>
              <a:gd name="connsiteY104" fmla="*/ 3645272 h 3784177"/>
              <a:gd name="connsiteX105" fmla="*/ 44395 w 8037833"/>
              <a:gd name="connsiteY105" fmla="*/ 3639455 h 3784177"/>
              <a:gd name="connsiteX106" fmla="*/ 1962 w 8037833"/>
              <a:gd name="connsiteY106" fmla="*/ 3635948 h 3784177"/>
              <a:gd name="connsiteX107" fmla="*/ 0 w 8037833"/>
              <a:gd name="connsiteY107" fmla="*/ 3635261 h 3784177"/>
              <a:gd name="connsiteX108" fmla="*/ 0 w 8037833"/>
              <a:gd name="connsiteY10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915449 w 8037833"/>
              <a:gd name="connsiteY72" fmla="*/ 3661039 h 3784177"/>
              <a:gd name="connsiteX73" fmla="*/ 2884777 w 8037833"/>
              <a:gd name="connsiteY73" fmla="*/ 3660775 h 3784177"/>
              <a:gd name="connsiteX74" fmla="*/ 2739034 w 8037833"/>
              <a:gd name="connsiteY74" fmla="*/ 3647396 h 3784177"/>
              <a:gd name="connsiteX75" fmla="*/ 2651827 w 8037833"/>
              <a:gd name="connsiteY75" fmla="*/ 3646306 h 3784177"/>
              <a:gd name="connsiteX76" fmla="*/ 2618680 w 8037833"/>
              <a:gd name="connsiteY76" fmla="*/ 3656755 h 3784177"/>
              <a:gd name="connsiteX77" fmla="*/ 2572404 w 8037833"/>
              <a:gd name="connsiteY77" fmla="*/ 3664043 h 3784177"/>
              <a:gd name="connsiteX78" fmla="*/ 2423704 w 8037833"/>
              <a:gd name="connsiteY78" fmla="*/ 3658079 h 3784177"/>
              <a:gd name="connsiteX79" fmla="*/ 2301172 w 8037833"/>
              <a:gd name="connsiteY79" fmla="*/ 3663053 h 3784177"/>
              <a:gd name="connsiteX80" fmla="*/ 2238966 w 8037833"/>
              <a:gd name="connsiteY80" fmla="*/ 3668777 h 3784177"/>
              <a:gd name="connsiteX81" fmla="*/ 2082844 w 8037833"/>
              <a:gd name="connsiteY81" fmla="*/ 3631994 h 3784177"/>
              <a:gd name="connsiteX82" fmla="*/ 1938480 w 8037833"/>
              <a:gd name="connsiteY82" fmla="*/ 3601439 h 3784177"/>
              <a:gd name="connsiteX83" fmla="*/ 1900166 w 8037833"/>
              <a:gd name="connsiteY83" fmla="*/ 3609358 h 3784177"/>
              <a:gd name="connsiteX84" fmla="*/ 1787830 w 8037833"/>
              <a:gd name="connsiteY84" fmla="*/ 3633173 h 3784177"/>
              <a:gd name="connsiteX85" fmla="*/ 1734224 w 8037833"/>
              <a:gd name="connsiteY85" fmla="*/ 3655593 h 3784177"/>
              <a:gd name="connsiteX86" fmla="*/ 1664576 w 8037833"/>
              <a:gd name="connsiteY86" fmla="*/ 3638572 h 3784177"/>
              <a:gd name="connsiteX87" fmla="*/ 1577459 w 8037833"/>
              <a:gd name="connsiteY87" fmla="*/ 3658824 h 3784177"/>
              <a:gd name="connsiteX88" fmla="*/ 1527269 w 8037833"/>
              <a:gd name="connsiteY88" fmla="*/ 3663088 h 3784177"/>
              <a:gd name="connsiteX89" fmla="*/ 1390118 w 8037833"/>
              <a:gd name="connsiteY89" fmla="*/ 3682789 h 3784177"/>
              <a:gd name="connsiteX90" fmla="*/ 1252698 w 8037833"/>
              <a:gd name="connsiteY90" fmla="*/ 3708662 h 3784177"/>
              <a:gd name="connsiteX91" fmla="*/ 1171039 w 8037833"/>
              <a:gd name="connsiteY91" fmla="*/ 3758642 h 3784177"/>
              <a:gd name="connsiteX92" fmla="*/ 1058106 w 8037833"/>
              <a:gd name="connsiteY92" fmla="*/ 3776166 h 3784177"/>
              <a:gd name="connsiteX93" fmla="*/ 1039167 w 8037833"/>
              <a:gd name="connsiteY93" fmla="*/ 3784177 h 3784177"/>
              <a:gd name="connsiteX94" fmla="*/ 989223 w 8037833"/>
              <a:gd name="connsiteY94" fmla="*/ 3770303 h 3784177"/>
              <a:gd name="connsiteX95" fmla="*/ 907906 w 8037833"/>
              <a:gd name="connsiteY95" fmla="*/ 3757678 h 3784177"/>
              <a:gd name="connsiteX96" fmla="*/ 825226 w 8037833"/>
              <a:gd name="connsiteY96" fmla="*/ 3726369 h 3784177"/>
              <a:gd name="connsiteX97" fmla="*/ 722264 w 8037833"/>
              <a:gd name="connsiteY97" fmla="*/ 3747612 h 3784177"/>
              <a:gd name="connsiteX98" fmla="*/ 659460 w 8037833"/>
              <a:gd name="connsiteY98" fmla="*/ 3740429 h 3784177"/>
              <a:gd name="connsiteX99" fmla="*/ 556552 w 8037833"/>
              <a:gd name="connsiteY99" fmla="*/ 3739124 h 3784177"/>
              <a:gd name="connsiteX100" fmla="*/ 385384 w 8037833"/>
              <a:gd name="connsiteY100" fmla="*/ 3726388 h 3784177"/>
              <a:gd name="connsiteX101" fmla="*/ 339711 w 8037833"/>
              <a:gd name="connsiteY101" fmla="*/ 3718242 h 3784177"/>
              <a:gd name="connsiteX102" fmla="*/ 222239 w 8037833"/>
              <a:gd name="connsiteY102" fmla="*/ 3672335 h 3784177"/>
              <a:gd name="connsiteX103" fmla="*/ 163578 w 8037833"/>
              <a:gd name="connsiteY103" fmla="*/ 3656292 h 3784177"/>
              <a:gd name="connsiteX104" fmla="*/ 72220 w 8037833"/>
              <a:gd name="connsiteY104" fmla="*/ 3645272 h 3784177"/>
              <a:gd name="connsiteX105" fmla="*/ 44395 w 8037833"/>
              <a:gd name="connsiteY105" fmla="*/ 3639455 h 3784177"/>
              <a:gd name="connsiteX106" fmla="*/ 1962 w 8037833"/>
              <a:gd name="connsiteY106" fmla="*/ 3635948 h 3784177"/>
              <a:gd name="connsiteX107" fmla="*/ 0 w 8037833"/>
              <a:gd name="connsiteY107" fmla="*/ 3635261 h 3784177"/>
              <a:gd name="connsiteX108" fmla="*/ 0 w 8037833"/>
              <a:gd name="connsiteY10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884777 w 8037833"/>
              <a:gd name="connsiteY72" fmla="*/ 3660775 h 3784177"/>
              <a:gd name="connsiteX73" fmla="*/ 2739034 w 8037833"/>
              <a:gd name="connsiteY73" fmla="*/ 3647396 h 3784177"/>
              <a:gd name="connsiteX74" fmla="*/ 2651827 w 8037833"/>
              <a:gd name="connsiteY74" fmla="*/ 3646306 h 3784177"/>
              <a:gd name="connsiteX75" fmla="*/ 2618680 w 8037833"/>
              <a:gd name="connsiteY75" fmla="*/ 3656755 h 3784177"/>
              <a:gd name="connsiteX76" fmla="*/ 2572404 w 8037833"/>
              <a:gd name="connsiteY76" fmla="*/ 3664043 h 3784177"/>
              <a:gd name="connsiteX77" fmla="*/ 2423704 w 8037833"/>
              <a:gd name="connsiteY77" fmla="*/ 3658079 h 3784177"/>
              <a:gd name="connsiteX78" fmla="*/ 2301172 w 8037833"/>
              <a:gd name="connsiteY78" fmla="*/ 3663053 h 3784177"/>
              <a:gd name="connsiteX79" fmla="*/ 2238966 w 8037833"/>
              <a:gd name="connsiteY79" fmla="*/ 3668777 h 3784177"/>
              <a:gd name="connsiteX80" fmla="*/ 2082844 w 8037833"/>
              <a:gd name="connsiteY80" fmla="*/ 3631994 h 3784177"/>
              <a:gd name="connsiteX81" fmla="*/ 1938480 w 8037833"/>
              <a:gd name="connsiteY81" fmla="*/ 3601439 h 3784177"/>
              <a:gd name="connsiteX82" fmla="*/ 1900166 w 8037833"/>
              <a:gd name="connsiteY82" fmla="*/ 3609358 h 3784177"/>
              <a:gd name="connsiteX83" fmla="*/ 1787830 w 8037833"/>
              <a:gd name="connsiteY83" fmla="*/ 3633173 h 3784177"/>
              <a:gd name="connsiteX84" fmla="*/ 1734224 w 8037833"/>
              <a:gd name="connsiteY84" fmla="*/ 3655593 h 3784177"/>
              <a:gd name="connsiteX85" fmla="*/ 1664576 w 8037833"/>
              <a:gd name="connsiteY85" fmla="*/ 3638572 h 3784177"/>
              <a:gd name="connsiteX86" fmla="*/ 1577459 w 8037833"/>
              <a:gd name="connsiteY86" fmla="*/ 3658824 h 3784177"/>
              <a:gd name="connsiteX87" fmla="*/ 1527269 w 8037833"/>
              <a:gd name="connsiteY87" fmla="*/ 3663088 h 3784177"/>
              <a:gd name="connsiteX88" fmla="*/ 1390118 w 8037833"/>
              <a:gd name="connsiteY88" fmla="*/ 3682789 h 3784177"/>
              <a:gd name="connsiteX89" fmla="*/ 1252698 w 8037833"/>
              <a:gd name="connsiteY89" fmla="*/ 3708662 h 3784177"/>
              <a:gd name="connsiteX90" fmla="*/ 1171039 w 8037833"/>
              <a:gd name="connsiteY90" fmla="*/ 3758642 h 3784177"/>
              <a:gd name="connsiteX91" fmla="*/ 1058106 w 8037833"/>
              <a:gd name="connsiteY91" fmla="*/ 3776166 h 3784177"/>
              <a:gd name="connsiteX92" fmla="*/ 1039167 w 8037833"/>
              <a:gd name="connsiteY92" fmla="*/ 3784177 h 3784177"/>
              <a:gd name="connsiteX93" fmla="*/ 989223 w 8037833"/>
              <a:gd name="connsiteY93" fmla="*/ 3770303 h 3784177"/>
              <a:gd name="connsiteX94" fmla="*/ 907906 w 8037833"/>
              <a:gd name="connsiteY94" fmla="*/ 3757678 h 3784177"/>
              <a:gd name="connsiteX95" fmla="*/ 825226 w 8037833"/>
              <a:gd name="connsiteY95" fmla="*/ 3726369 h 3784177"/>
              <a:gd name="connsiteX96" fmla="*/ 722264 w 8037833"/>
              <a:gd name="connsiteY96" fmla="*/ 3747612 h 3784177"/>
              <a:gd name="connsiteX97" fmla="*/ 659460 w 8037833"/>
              <a:gd name="connsiteY97" fmla="*/ 3740429 h 3784177"/>
              <a:gd name="connsiteX98" fmla="*/ 556552 w 8037833"/>
              <a:gd name="connsiteY98" fmla="*/ 3739124 h 3784177"/>
              <a:gd name="connsiteX99" fmla="*/ 385384 w 8037833"/>
              <a:gd name="connsiteY99" fmla="*/ 3726388 h 3784177"/>
              <a:gd name="connsiteX100" fmla="*/ 339711 w 8037833"/>
              <a:gd name="connsiteY100" fmla="*/ 3718242 h 3784177"/>
              <a:gd name="connsiteX101" fmla="*/ 222239 w 8037833"/>
              <a:gd name="connsiteY101" fmla="*/ 3672335 h 3784177"/>
              <a:gd name="connsiteX102" fmla="*/ 163578 w 8037833"/>
              <a:gd name="connsiteY102" fmla="*/ 3656292 h 3784177"/>
              <a:gd name="connsiteX103" fmla="*/ 72220 w 8037833"/>
              <a:gd name="connsiteY103" fmla="*/ 3645272 h 3784177"/>
              <a:gd name="connsiteX104" fmla="*/ 44395 w 8037833"/>
              <a:gd name="connsiteY104" fmla="*/ 3639455 h 3784177"/>
              <a:gd name="connsiteX105" fmla="*/ 1962 w 8037833"/>
              <a:gd name="connsiteY105" fmla="*/ 3635948 h 3784177"/>
              <a:gd name="connsiteX106" fmla="*/ 0 w 8037833"/>
              <a:gd name="connsiteY106" fmla="*/ 3635261 h 3784177"/>
              <a:gd name="connsiteX107" fmla="*/ 0 w 8037833"/>
              <a:gd name="connsiteY107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11556 w 8037833"/>
              <a:gd name="connsiteY53" fmla="*/ 3729673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884777 w 8037833"/>
              <a:gd name="connsiteY72" fmla="*/ 3660775 h 3784177"/>
              <a:gd name="connsiteX73" fmla="*/ 2739034 w 8037833"/>
              <a:gd name="connsiteY73" fmla="*/ 3647396 h 3784177"/>
              <a:gd name="connsiteX74" fmla="*/ 2651827 w 8037833"/>
              <a:gd name="connsiteY74" fmla="*/ 3646306 h 3784177"/>
              <a:gd name="connsiteX75" fmla="*/ 2618680 w 8037833"/>
              <a:gd name="connsiteY75" fmla="*/ 3656755 h 3784177"/>
              <a:gd name="connsiteX76" fmla="*/ 2572404 w 8037833"/>
              <a:gd name="connsiteY76" fmla="*/ 3664043 h 3784177"/>
              <a:gd name="connsiteX77" fmla="*/ 2423704 w 8037833"/>
              <a:gd name="connsiteY77" fmla="*/ 3658079 h 3784177"/>
              <a:gd name="connsiteX78" fmla="*/ 2301172 w 8037833"/>
              <a:gd name="connsiteY78" fmla="*/ 3663053 h 3784177"/>
              <a:gd name="connsiteX79" fmla="*/ 2238966 w 8037833"/>
              <a:gd name="connsiteY79" fmla="*/ 3668777 h 3784177"/>
              <a:gd name="connsiteX80" fmla="*/ 2082844 w 8037833"/>
              <a:gd name="connsiteY80" fmla="*/ 3631994 h 3784177"/>
              <a:gd name="connsiteX81" fmla="*/ 1938480 w 8037833"/>
              <a:gd name="connsiteY81" fmla="*/ 3601439 h 3784177"/>
              <a:gd name="connsiteX82" fmla="*/ 1900166 w 8037833"/>
              <a:gd name="connsiteY82" fmla="*/ 3609358 h 3784177"/>
              <a:gd name="connsiteX83" fmla="*/ 1787830 w 8037833"/>
              <a:gd name="connsiteY83" fmla="*/ 3633173 h 3784177"/>
              <a:gd name="connsiteX84" fmla="*/ 1734224 w 8037833"/>
              <a:gd name="connsiteY84" fmla="*/ 3655593 h 3784177"/>
              <a:gd name="connsiteX85" fmla="*/ 1664576 w 8037833"/>
              <a:gd name="connsiteY85" fmla="*/ 3638572 h 3784177"/>
              <a:gd name="connsiteX86" fmla="*/ 1577459 w 8037833"/>
              <a:gd name="connsiteY86" fmla="*/ 3658824 h 3784177"/>
              <a:gd name="connsiteX87" fmla="*/ 1527269 w 8037833"/>
              <a:gd name="connsiteY87" fmla="*/ 3663088 h 3784177"/>
              <a:gd name="connsiteX88" fmla="*/ 1390118 w 8037833"/>
              <a:gd name="connsiteY88" fmla="*/ 3682789 h 3784177"/>
              <a:gd name="connsiteX89" fmla="*/ 1252698 w 8037833"/>
              <a:gd name="connsiteY89" fmla="*/ 3708662 h 3784177"/>
              <a:gd name="connsiteX90" fmla="*/ 1171039 w 8037833"/>
              <a:gd name="connsiteY90" fmla="*/ 3758642 h 3784177"/>
              <a:gd name="connsiteX91" fmla="*/ 1058106 w 8037833"/>
              <a:gd name="connsiteY91" fmla="*/ 3776166 h 3784177"/>
              <a:gd name="connsiteX92" fmla="*/ 1039167 w 8037833"/>
              <a:gd name="connsiteY92" fmla="*/ 3784177 h 3784177"/>
              <a:gd name="connsiteX93" fmla="*/ 989223 w 8037833"/>
              <a:gd name="connsiteY93" fmla="*/ 3770303 h 3784177"/>
              <a:gd name="connsiteX94" fmla="*/ 907906 w 8037833"/>
              <a:gd name="connsiteY94" fmla="*/ 3757678 h 3784177"/>
              <a:gd name="connsiteX95" fmla="*/ 825226 w 8037833"/>
              <a:gd name="connsiteY95" fmla="*/ 3726369 h 3784177"/>
              <a:gd name="connsiteX96" fmla="*/ 722264 w 8037833"/>
              <a:gd name="connsiteY96" fmla="*/ 3747612 h 3784177"/>
              <a:gd name="connsiteX97" fmla="*/ 659460 w 8037833"/>
              <a:gd name="connsiteY97" fmla="*/ 3740429 h 3784177"/>
              <a:gd name="connsiteX98" fmla="*/ 556552 w 8037833"/>
              <a:gd name="connsiteY98" fmla="*/ 3739124 h 3784177"/>
              <a:gd name="connsiteX99" fmla="*/ 385384 w 8037833"/>
              <a:gd name="connsiteY99" fmla="*/ 3726388 h 3784177"/>
              <a:gd name="connsiteX100" fmla="*/ 339711 w 8037833"/>
              <a:gd name="connsiteY100" fmla="*/ 3718242 h 3784177"/>
              <a:gd name="connsiteX101" fmla="*/ 222239 w 8037833"/>
              <a:gd name="connsiteY101" fmla="*/ 3672335 h 3784177"/>
              <a:gd name="connsiteX102" fmla="*/ 163578 w 8037833"/>
              <a:gd name="connsiteY102" fmla="*/ 3656292 h 3784177"/>
              <a:gd name="connsiteX103" fmla="*/ 72220 w 8037833"/>
              <a:gd name="connsiteY103" fmla="*/ 3645272 h 3784177"/>
              <a:gd name="connsiteX104" fmla="*/ 44395 w 8037833"/>
              <a:gd name="connsiteY104" fmla="*/ 3639455 h 3784177"/>
              <a:gd name="connsiteX105" fmla="*/ 1962 w 8037833"/>
              <a:gd name="connsiteY105" fmla="*/ 3635948 h 3784177"/>
              <a:gd name="connsiteX106" fmla="*/ 0 w 8037833"/>
              <a:gd name="connsiteY106" fmla="*/ 3635261 h 3784177"/>
              <a:gd name="connsiteX107" fmla="*/ 0 w 8037833"/>
              <a:gd name="connsiteY107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38966 w 8037833"/>
              <a:gd name="connsiteY78" fmla="*/ 3668777 h 3784177"/>
              <a:gd name="connsiteX79" fmla="*/ 2082844 w 8037833"/>
              <a:gd name="connsiteY79" fmla="*/ 3631994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38966 w 8037833"/>
              <a:gd name="connsiteY78" fmla="*/ 3668777 h 3784177"/>
              <a:gd name="connsiteX79" fmla="*/ 2082844 w 8037833"/>
              <a:gd name="connsiteY79" fmla="*/ 3631994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38966 w 8037833"/>
              <a:gd name="connsiteY78" fmla="*/ 3668777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206642 w 8037833"/>
              <a:gd name="connsiteY89" fmla="*/ 3736384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664576 w 8037833"/>
              <a:gd name="connsiteY83" fmla="*/ 3638572 h 3784177"/>
              <a:gd name="connsiteX84" fmla="*/ 1577459 w 8037833"/>
              <a:gd name="connsiteY84" fmla="*/ 3658824 h 3784177"/>
              <a:gd name="connsiteX85" fmla="*/ 1527269 w 8037833"/>
              <a:gd name="connsiteY85" fmla="*/ 3663088 h 3784177"/>
              <a:gd name="connsiteX86" fmla="*/ 1390118 w 8037833"/>
              <a:gd name="connsiteY86" fmla="*/ 3682789 h 3784177"/>
              <a:gd name="connsiteX87" fmla="*/ 1252698 w 8037833"/>
              <a:gd name="connsiteY87" fmla="*/ 3708662 h 3784177"/>
              <a:gd name="connsiteX88" fmla="*/ 1206642 w 8037833"/>
              <a:gd name="connsiteY88" fmla="*/ 3736384 h 3784177"/>
              <a:gd name="connsiteX89" fmla="*/ 1058106 w 8037833"/>
              <a:gd name="connsiteY89" fmla="*/ 3776166 h 3784177"/>
              <a:gd name="connsiteX90" fmla="*/ 1039167 w 8037833"/>
              <a:gd name="connsiteY90" fmla="*/ 3784177 h 3784177"/>
              <a:gd name="connsiteX91" fmla="*/ 989223 w 8037833"/>
              <a:gd name="connsiteY91" fmla="*/ 3770303 h 3784177"/>
              <a:gd name="connsiteX92" fmla="*/ 907906 w 8037833"/>
              <a:gd name="connsiteY92" fmla="*/ 3757678 h 3784177"/>
              <a:gd name="connsiteX93" fmla="*/ 825226 w 8037833"/>
              <a:gd name="connsiteY93" fmla="*/ 3726369 h 3784177"/>
              <a:gd name="connsiteX94" fmla="*/ 722264 w 8037833"/>
              <a:gd name="connsiteY94" fmla="*/ 3747612 h 3784177"/>
              <a:gd name="connsiteX95" fmla="*/ 659460 w 8037833"/>
              <a:gd name="connsiteY95" fmla="*/ 3740429 h 3784177"/>
              <a:gd name="connsiteX96" fmla="*/ 556552 w 8037833"/>
              <a:gd name="connsiteY96" fmla="*/ 3739124 h 3784177"/>
              <a:gd name="connsiteX97" fmla="*/ 385384 w 8037833"/>
              <a:gd name="connsiteY97" fmla="*/ 3726388 h 3784177"/>
              <a:gd name="connsiteX98" fmla="*/ 339711 w 8037833"/>
              <a:gd name="connsiteY98" fmla="*/ 3718242 h 3784177"/>
              <a:gd name="connsiteX99" fmla="*/ 222239 w 8037833"/>
              <a:gd name="connsiteY99" fmla="*/ 3672335 h 3784177"/>
              <a:gd name="connsiteX100" fmla="*/ 163578 w 8037833"/>
              <a:gd name="connsiteY100" fmla="*/ 3656292 h 3784177"/>
              <a:gd name="connsiteX101" fmla="*/ 72220 w 8037833"/>
              <a:gd name="connsiteY101" fmla="*/ 3645272 h 3784177"/>
              <a:gd name="connsiteX102" fmla="*/ 44395 w 8037833"/>
              <a:gd name="connsiteY102" fmla="*/ 3639455 h 3784177"/>
              <a:gd name="connsiteX103" fmla="*/ 1962 w 8037833"/>
              <a:gd name="connsiteY103" fmla="*/ 3635948 h 3784177"/>
              <a:gd name="connsiteX104" fmla="*/ 0 w 8037833"/>
              <a:gd name="connsiteY104" fmla="*/ 3635261 h 3784177"/>
              <a:gd name="connsiteX105" fmla="*/ 0 w 8037833"/>
              <a:gd name="connsiteY105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04758 w 8037833"/>
              <a:gd name="connsiteY82" fmla="*/ 3637625 h 3784177"/>
              <a:gd name="connsiteX83" fmla="*/ 1664576 w 8037833"/>
              <a:gd name="connsiteY83" fmla="*/ 3638572 h 3784177"/>
              <a:gd name="connsiteX84" fmla="*/ 1577459 w 8037833"/>
              <a:gd name="connsiteY84" fmla="*/ 3658824 h 3784177"/>
              <a:gd name="connsiteX85" fmla="*/ 1527269 w 8037833"/>
              <a:gd name="connsiteY85" fmla="*/ 3663088 h 3784177"/>
              <a:gd name="connsiteX86" fmla="*/ 1390118 w 8037833"/>
              <a:gd name="connsiteY86" fmla="*/ 3682789 h 3784177"/>
              <a:gd name="connsiteX87" fmla="*/ 1252698 w 8037833"/>
              <a:gd name="connsiteY87" fmla="*/ 3708662 h 3784177"/>
              <a:gd name="connsiteX88" fmla="*/ 1206642 w 8037833"/>
              <a:gd name="connsiteY88" fmla="*/ 3736384 h 3784177"/>
              <a:gd name="connsiteX89" fmla="*/ 1058106 w 8037833"/>
              <a:gd name="connsiteY89" fmla="*/ 3776166 h 3784177"/>
              <a:gd name="connsiteX90" fmla="*/ 1039167 w 8037833"/>
              <a:gd name="connsiteY90" fmla="*/ 3784177 h 3784177"/>
              <a:gd name="connsiteX91" fmla="*/ 989223 w 8037833"/>
              <a:gd name="connsiteY91" fmla="*/ 3770303 h 3784177"/>
              <a:gd name="connsiteX92" fmla="*/ 907906 w 8037833"/>
              <a:gd name="connsiteY92" fmla="*/ 3757678 h 3784177"/>
              <a:gd name="connsiteX93" fmla="*/ 825226 w 8037833"/>
              <a:gd name="connsiteY93" fmla="*/ 3726369 h 3784177"/>
              <a:gd name="connsiteX94" fmla="*/ 722264 w 8037833"/>
              <a:gd name="connsiteY94" fmla="*/ 3747612 h 3784177"/>
              <a:gd name="connsiteX95" fmla="*/ 659460 w 8037833"/>
              <a:gd name="connsiteY95" fmla="*/ 3740429 h 3784177"/>
              <a:gd name="connsiteX96" fmla="*/ 556552 w 8037833"/>
              <a:gd name="connsiteY96" fmla="*/ 3739124 h 3784177"/>
              <a:gd name="connsiteX97" fmla="*/ 385384 w 8037833"/>
              <a:gd name="connsiteY97" fmla="*/ 3726388 h 3784177"/>
              <a:gd name="connsiteX98" fmla="*/ 339711 w 8037833"/>
              <a:gd name="connsiteY98" fmla="*/ 3718242 h 3784177"/>
              <a:gd name="connsiteX99" fmla="*/ 222239 w 8037833"/>
              <a:gd name="connsiteY99" fmla="*/ 3672335 h 3784177"/>
              <a:gd name="connsiteX100" fmla="*/ 163578 w 8037833"/>
              <a:gd name="connsiteY100" fmla="*/ 3656292 h 3784177"/>
              <a:gd name="connsiteX101" fmla="*/ 72220 w 8037833"/>
              <a:gd name="connsiteY101" fmla="*/ 3645272 h 3784177"/>
              <a:gd name="connsiteX102" fmla="*/ 44395 w 8037833"/>
              <a:gd name="connsiteY102" fmla="*/ 3639455 h 3784177"/>
              <a:gd name="connsiteX103" fmla="*/ 1962 w 8037833"/>
              <a:gd name="connsiteY103" fmla="*/ 3635948 h 3784177"/>
              <a:gd name="connsiteX104" fmla="*/ 0 w 8037833"/>
              <a:gd name="connsiteY104" fmla="*/ 3635261 h 3784177"/>
              <a:gd name="connsiteX105" fmla="*/ 0 w 8037833"/>
              <a:gd name="connsiteY105" fmla="*/ 12763 h 3784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8037833" h="3784177">
                <a:moveTo>
                  <a:pt x="0" y="12763"/>
                </a:moveTo>
                <a:lnTo>
                  <a:pt x="8037833" y="0"/>
                </a:lnTo>
                <a:lnTo>
                  <a:pt x="8037833" y="3123098"/>
                </a:lnTo>
                <a:lnTo>
                  <a:pt x="8034343" y="3122573"/>
                </a:lnTo>
                <a:cubicBezTo>
                  <a:pt x="7983474" y="3121603"/>
                  <a:pt x="7958686" y="3166517"/>
                  <a:pt x="7877229" y="3143819"/>
                </a:cubicBezTo>
                <a:cubicBezTo>
                  <a:pt x="7902982" y="3130590"/>
                  <a:pt x="7764195" y="3161981"/>
                  <a:pt x="7752740" y="3181149"/>
                </a:cubicBezTo>
                <a:cubicBezTo>
                  <a:pt x="7676202" y="3198058"/>
                  <a:pt x="7659123" y="3129063"/>
                  <a:pt x="7588760" y="3183782"/>
                </a:cubicBezTo>
                <a:cubicBezTo>
                  <a:pt x="7551891" y="3215463"/>
                  <a:pt x="7426365" y="3228579"/>
                  <a:pt x="7351256" y="3276296"/>
                </a:cubicBezTo>
                <a:cubicBezTo>
                  <a:pt x="7314255" y="3274736"/>
                  <a:pt x="7277479" y="3268807"/>
                  <a:pt x="7241630" y="3258619"/>
                </a:cubicBezTo>
                <a:cubicBezTo>
                  <a:pt x="7225774" y="3249278"/>
                  <a:pt x="7215938" y="3250389"/>
                  <a:pt x="7197338" y="3224751"/>
                </a:cubicBezTo>
                <a:cubicBezTo>
                  <a:pt x="7195955" y="3243380"/>
                  <a:pt x="7188542" y="3231477"/>
                  <a:pt x="7180777" y="3222826"/>
                </a:cubicBezTo>
                <a:cubicBezTo>
                  <a:pt x="7171770" y="3230955"/>
                  <a:pt x="7156637" y="3256184"/>
                  <a:pt x="7146896" y="3256975"/>
                </a:cubicBezTo>
                <a:cubicBezTo>
                  <a:pt x="7127629" y="3216232"/>
                  <a:pt x="7125488" y="3280164"/>
                  <a:pt x="7101771" y="3257015"/>
                </a:cubicBezTo>
                <a:cubicBezTo>
                  <a:pt x="7091351" y="3270846"/>
                  <a:pt x="7071846" y="3326895"/>
                  <a:pt x="7047844" y="3303791"/>
                </a:cubicBezTo>
                <a:cubicBezTo>
                  <a:pt x="6992848" y="3331112"/>
                  <a:pt x="6969266" y="3372516"/>
                  <a:pt x="6912506" y="3361478"/>
                </a:cubicBezTo>
                <a:cubicBezTo>
                  <a:pt x="6904521" y="3387853"/>
                  <a:pt x="6807293" y="3321424"/>
                  <a:pt x="6819463" y="3368624"/>
                </a:cubicBezTo>
                <a:cubicBezTo>
                  <a:pt x="6800520" y="3366318"/>
                  <a:pt x="6786640" y="3347534"/>
                  <a:pt x="6797198" y="3378256"/>
                </a:cubicBezTo>
                <a:lnTo>
                  <a:pt x="6687784" y="3376132"/>
                </a:lnTo>
                <a:cubicBezTo>
                  <a:pt x="6627134" y="3366894"/>
                  <a:pt x="6605084" y="3434017"/>
                  <a:pt x="6566539" y="3382500"/>
                </a:cubicBezTo>
                <a:cubicBezTo>
                  <a:pt x="6505539" y="3381128"/>
                  <a:pt x="6435204" y="3374346"/>
                  <a:pt x="6352283" y="3374762"/>
                </a:cubicBezTo>
                <a:cubicBezTo>
                  <a:pt x="6293888" y="3372097"/>
                  <a:pt x="6170788" y="3347568"/>
                  <a:pt x="6111718" y="3357536"/>
                </a:cubicBezTo>
                <a:cubicBezTo>
                  <a:pt x="6041005" y="3333697"/>
                  <a:pt x="6098061" y="3372084"/>
                  <a:pt x="6022263" y="3359057"/>
                </a:cubicBezTo>
                <a:cubicBezTo>
                  <a:pt x="5989123" y="3410585"/>
                  <a:pt x="5931322" y="3384912"/>
                  <a:pt x="5891274" y="3397681"/>
                </a:cubicBezTo>
                <a:cubicBezTo>
                  <a:pt x="5845239" y="3408862"/>
                  <a:pt x="5792317" y="3420977"/>
                  <a:pt x="5746050" y="3426142"/>
                </a:cubicBezTo>
                <a:cubicBezTo>
                  <a:pt x="5709404" y="3402923"/>
                  <a:pt x="5659139" y="3459917"/>
                  <a:pt x="5613670" y="3428671"/>
                </a:cubicBezTo>
                <a:cubicBezTo>
                  <a:pt x="5596941" y="3421144"/>
                  <a:pt x="5545141" y="3422095"/>
                  <a:pt x="5535334" y="3437044"/>
                </a:cubicBezTo>
                <a:cubicBezTo>
                  <a:pt x="5524532" y="3440286"/>
                  <a:pt x="5511933" y="3434991"/>
                  <a:pt x="5506940" y="3450999"/>
                </a:cubicBezTo>
                <a:cubicBezTo>
                  <a:pt x="5498692" y="3470265"/>
                  <a:pt x="5461008" y="3440518"/>
                  <a:pt x="5466372" y="3463245"/>
                </a:cubicBezTo>
                <a:cubicBezTo>
                  <a:pt x="5439614" y="3442862"/>
                  <a:pt x="5418331" y="3483220"/>
                  <a:pt x="5395833" y="3493194"/>
                </a:cubicBezTo>
                <a:cubicBezTo>
                  <a:pt x="5374758" y="3472971"/>
                  <a:pt x="5354436" y="3500114"/>
                  <a:pt x="5305325" y="3505200"/>
                </a:cubicBezTo>
                <a:cubicBezTo>
                  <a:pt x="5282149" y="3481812"/>
                  <a:pt x="5266154" y="3522676"/>
                  <a:pt x="5223043" y="3491664"/>
                </a:cubicBezTo>
                <a:cubicBezTo>
                  <a:pt x="5200154" y="3491478"/>
                  <a:pt x="5207329" y="3491346"/>
                  <a:pt x="5167992" y="3486279"/>
                </a:cubicBezTo>
                <a:cubicBezTo>
                  <a:pt x="5107971" y="3480838"/>
                  <a:pt x="5042315" y="3467667"/>
                  <a:pt x="4987020" y="3461263"/>
                </a:cubicBezTo>
                <a:cubicBezTo>
                  <a:pt x="4924981" y="3458977"/>
                  <a:pt x="4971120" y="3508066"/>
                  <a:pt x="4890003" y="3469874"/>
                </a:cubicBezTo>
                <a:cubicBezTo>
                  <a:pt x="4883619" y="3488080"/>
                  <a:pt x="4873972" y="3489465"/>
                  <a:pt x="4856654" y="3481880"/>
                </a:cubicBezTo>
                <a:cubicBezTo>
                  <a:pt x="4826649" y="3482096"/>
                  <a:pt x="4833746" y="3526606"/>
                  <a:pt x="4800711" y="3501441"/>
                </a:cubicBezTo>
                <a:cubicBezTo>
                  <a:pt x="4808694" y="3525119"/>
                  <a:pt x="4745093" y="3513953"/>
                  <a:pt x="4761569" y="3538103"/>
                </a:cubicBezTo>
                <a:cubicBezTo>
                  <a:pt x="4744478" y="3561060"/>
                  <a:pt x="4730992" y="3525632"/>
                  <a:pt x="4713734" y="3545724"/>
                </a:cubicBezTo>
                <a:cubicBezTo>
                  <a:pt x="4694993" y="3545439"/>
                  <a:pt x="4672479" y="3533026"/>
                  <a:pt x="4649120" y="3536392"/>
                </a:cubicBezTo>
                <a:cubicBezTo>
                  <a:pt x="4617081" y="3524764"/>
                  <a:pt x="4613909" y="3550370"/>
                  <a:pt x="4573578" y="3565923"/>
                </a:cubicBezTo>
                <a:cubicBezTo>
                  <a:pt x="4554559" y="3553131"/>
                  <a:pt x="4541305" y="3561025"/>
                  <a:pt x="4529117" y="3575592"/>
                </a:cubicBezTo>
                <a:cubicBezTo>
                  <a:pt x="4488096" y="3574977"/>
                  <a:pt x="4453361" y="3598310"/>
                  <a:pt x="4408641" y="3610000"/>
                </a:cubicBezTo>
                <a:cubicBezTo>
                  <a:pt x="4359520" y="3631497"/>
                  <a:pt x="4386585" y="3626629"/>
                  <a:pt x="4356402" y="3642792"/>
                </a:cubicBezTo>
                <a:lnTo>
                  <a:pt x="4270245" y="3665789"/>
                </a:lnTo>
                <a:lnTo>
                  <a:pt x="4208725" y="3678132"/>
                </a:lnTo>
                <a:lnTo>
                  <a:pt x="4191289" y="3702380"/>
                </a:lnTo>
                <a:lnTo>
                  <a:pt x="4191039" y="3702831"/>
                </a:lnTo>
                <a:lnTo>
                  <a:pt x="4181340" y="3701729"/>
                </a:lnTo>
                <a:cubicBezTo>
                  <a:pt x="4164960" y="3698824"/>
                  <a:pt x="4149012" y="3695007"/>
                  <a:pt x="4133816" y="3690565"/>
                </a:cubicBezTo>
                <a:cubicBezTo>
                  <a:pt x="4121337" y="3715793"/>
                  <a:pt x="4065005" y="3684188"/>
                  <a:pt x="4071732" y="3732513"/>
                </a:cubicBezTo>
                <a:cubicBezTo>
                  <a:pt x="4051251" y="3727949"/>
                  <a:pt x="4038650" y="3707633"/>
                  <a:pt x="4045924" y="3739404"/>
                </a:cubicBezTo>
                <a:cubicBezTo>
                  <a:pt x="4039196" y="3738807"/>
                  <a:pt x="4035086" y="3741389"/>
                  <a:pt x="4032171" y="3745523"/>
                </a:cubicBezTo>
                <a:lnTo>
                  <a:pt x="4011556" y="3729673"/>
                </a:lnTo>
                <a:lnTo>
                  <a:pt x="3985774" y="3736547"/>
                </a:lnTo>
                <a:lnTo>
                  <a:pt x="3979769" y="3738769"/>
                </a:lnTo>
                <a:lnTo>
                  <a:pt x="3950014" y="3726942"/>
                </a:lnTo>
                <a:lnTo>
                  <a:pt x="3934671" y="3723339"/>
                </a:lnTo>
                <a:lnTo>
                  <a:pt x="3930274" y="3717148"/>
                </a:lnTo>
                <a:cubicBezTo>
                  <a:pt x="3925557" y="3713336"/>
                  <a:pt x="3918845" y="3711571"/>
                  <a:pt x="3907660" y="3714456"/>
                </a:cubicBezTo>
                <a:lnTo>
                  <a:pt x="3905087" y="3716098"/>
                </a:lnTo>
                <a:lnTo>
                  <a:pt x="3886347" y="3706620"/>
                </a:lnTo>
                <a:cubicBezTo>
                  <a:pt x="3880298" y="3702306"/>
                  <a:pt x="3874918" y="3696877"/>
                  <a:pt x="3870533" y="3689905"/>
                </a:cubicBezTo>
                <a:cubicBezTo>
                  <a:pt x="3807578" y="3724969"/>
                  <a:pt x="3747319" y="3689891"/>
                  <a:pt x="3678563" y="3694486"/>
                </a:cubicBezTo>
                <a:cubicBezTo>
                  <a:pt x="3619015" y="3647819"/>
                  <a:pt x="3541898" y="3698501"/>
                  <a:pt x="3524121" y="3642736"/>
                </a:cubicBezTo>
                <a:cubicBezTo>
                  <a:pt x="3473280" y="3637953"/>
                  <a:pt x="3441828" y="3666410"/>
                  <a:pt x="3373519" y="3665785"/>
                </a:cubicBezTo>
                <a:cubicBezTo>
                  <a:pt x="3301144" y="3619995"/>
                  <a:pt x="3195679" y="3661016"/>
                  <a:pt x="3114267" y="3638983"/>
                </a:cubicBezTo>
                <a:cubicBezTo>
                  <a:pt x="3050301" y="3631891"/>
                  <a:pt x="3014478" y="3623781"/>
                  <a:pt x="2989722" y="3623230"/>
                </a:cubicBezTo>
                <a:cubicBezTo>
                  <a:pt x="2981490" y="3626253"/>
                  <a:pt x="2973615" y="3630768"/>
                  <a:pt x="2965734" y="3635676"/>
                </a:cubicBezTo>
                <a:lnTo>
                  <a:pt x="2961603" y="3638221"/>
                </a:lnTo>
                <a:lnTo>
                  <a:pt x="2944959" y="3639723"/>
                </a:lnTo>
                <a:lnTo>
                  <a:pt x="2940402" y="3651000"/>
                </a:lnTo>
                <a:lnTo>
                  <a:pt x="2884777" y="3660775"/>
                </a:lnTo>
                <a:cubicBezTo>
                  <a:pt x="2847798" y="3633323"/>
                  <a:pt x="2784577" y="3683878"/>
                  <a:pt x="2739034" y="3647396"/>
                </a:cubicBezTo>
                <a:cubicBezTo>
                  <a:pt x="2721723" y="3637914"/>
                  <a:pt x="2664700" y="3632640"/>
                  <a:pt x="2651827" y="3646306"/>
                </a:cubicBezTo>
                <a:cubicBezTo>
                  <a:pt x="2639507" y="3648229"/>
                  <a:pt x="2626416" y="3641459"/>
                  <a:pt x="2618680" y="3656755"/>
                </a:cubicBezTo>
                <a:cubicBezTo>
                  <a:pt x="2606912" y="3674893"/>
                  <a:pt x="2569710" y="3640834"/>
                  <a:pt x="2572404" y="3664043"/>
                </a:cubicBezTo>
                <a:cubicBezTo>
                  <a:pt x="2539908" y="3664264"/>
                  <a:pt x="2468909" y="3658244"/>
                  <a:pt x="2423704" y="3658079"/>
                </a:cubicBezTo>
                <a:cubicBezTo>
                  <a:pt x="2401541" y="3632076"/>
                  <a:pt x="2336245" y="3667858"/>
                  <a:pt x="2301172" y="3663053"/>
                </a:cubicBezTo>
                <a:cubicBezTo>
                  <a:pt x="2270382" y="3664836"/>
                  <a:pt x="2295133" y="3678405"/>
                  <a:pt x="2258745" y="3673229"/>
                </a:cubicBezTo>
                <a:cubicBezTo>
                  <a:pt x="2189914" y="3624313"/>
                  <a:pt x="2142671" y="3658345"/>
                  <a:pt x="2082844" y="3645349"/>
                </a:cubicBezTo>
                <a:cubicBezTo>
                  <a:pt x="2015031" y="3635633"/>
                  <a:pt x="2022192" y="3649098"/>
                  <a:pt x="1938480" y="3601439"/>
                </a:cubicBezTo>
                <a:cubicBezTo>
                  <a:pt x="1928908" y="3618751"/>
                  <a:pt x="1918117" y="3618969"/>
                  <a:pt x="1900166" y="3609358"/>
                </a:cubicBezTo>
                <a:cubicBezTo>
                  <a:pt x="1875058" y="3614647"/>
                  <a:pt x="1732415" y="3629919"/>
                  <a:pt x="1704758" y="3637625"/>
                </a:cubicBezTo>
                <a:cubicBezTo>
                  <a:pt x="1665493" y="3642494"/>
                  <a:pt x="1699638" y="3634297"/>
                  <a:pt x="1664576" y="3638572"/>
                </a:cubicBezTo>
                <a:cubicBezTo>
                  <a:pt x="1631025" y="3623179"/>
                  <a:pt x="1623938" y="3648223"/>
                  <a:pt x="1577459" y="3658824"/>
                </a:cubicBezTo>
                <a:cubicBezTo>
                  <a:pt x="1558372" y="3643840"/>
                  <a:pt x="1542705" y="3650086"/>
                  <a:pt x="1527269" y="3663088"/>
                </a:cubicBezTo>
                <a:cubicBezTo>
                  <a:pt x="1482304" y="3657554"/>
                  <a:pt x="1440875" y="3676551"/>
                  <a:pt x="1390118" y="3682789"/>
                </a:cubicBezTo>
                <a:cubicBezTo>
                  <a:pt x="1335668" y="3664499"/>
                  <a:pt x="1306940" y="3702155"/>
                  <a:pt x="1252698" y="3708662"/>
                </a:cubicBezTo>
                <a:cubicBezTo>
                  <a:pt x="1205896" y="3739126"/>
                  <a:pt x="1252155" y="3739345"/>
                  <a:pt x="1206642" y="3736384"/>
                </a:cubicBezTo>
                <a:cubicBezTo>
                  <a:pt x="1133049" y="3701459"/>
                  <a:pt x="1172385" y="3788811"/>
                  <a:pt x="1058106" y="3776166"/>
                </a:cubicBezTo>
                <a:cubicBezTo>
                  <a:pt x="1051718" y="3770370"/>
                  <a:pt x="1037785" y="3776256"/>
                  <a:pt x="1039167" y="3784177"/>
                </a:cubicBezTo>
                <a:cubicBezTo>
                  <a:pt x="1031939" y="3781717"/>
                  <a:pt x="991014" y="3757614"/>
                  <a:pt x="989223" y="3770303"/>
                </a:cubicBezTo>
                <a:cubicBezTo>
                  <a:pt x="952800" y="3771798"/>
                  <a:pt x="940354" y="3773288"/>
                  <a:pt x="907906" y="3757678"/>
                </a:cubicBezTo>
                <a:cubicBezTo>
                  <a:pt x="837671" y="3779460"/>
                  <a:pt x="875987" y="3720282"/>
                  <a:pt x="825226" y="3726369"/>
                </a:cubicBezTo>
                <a:cubicBezTo>
                  <a:pt x="784475" y="3751356"/>
                  <a:pt x="769332" y="3730978"/>
                  <a:pt x="722264" y="3747612"/>
                </a:cubicBezTo>
                <a:cubicBezTo>
                  <a:pt x="705940" y="3706527"/>
                  <a:pt x="677954" y="3751976"/>
                  <a:pt x="659460" y="3740429"/>
                </a:cubicBezTo>
                <a:cubicBezTo>
                  <a:pt x="630609" y="3788461"/>
                  <a:pt x="587162" y="3738081"/>
                  <a:pt x="556552" y="3739124"/>
                </a:cubicBezTo>
                <a:cubicBezTo>
                  <a:pt x="512191" y="3741235"/>
                  <a:pt x="421524" y="3729868"/>
                  <a:pt x="385384" y="3726388"/>
                </a:cubicBezTo>
                <a:cubicBezTo>
                  <a:pt x="371829" y="3727776"/>
                  <a:pt x="368220" y="3731702"/>
                  <a:pt x="339711" y="3718242"/>
                </a:cubicBezTo>
                <a:cubicBezTo>
                  <a:pt x="302559" y="3699664"/>
                  <a:pt x="266533" y="3688299"/>
                  <a:pt x="222239" y="3672335"/>
                </a:cubicBezTo>
                <a:cubicBezTo>
                  <a:pt x="210647" y="3639657"/>
                  <a:pt x="164789" y="3691878"/>
                  <a:pt x="163578" y="3656292"/>
                </a:cubicBezTo>
                <a:cubicBezTo>
                  <a:pt x="143579" y="3679822"/>
                  <a:pt x="105972" y="3643221"/>
                  <a:pt x="72220" y="3645272"/>
                </a:cubicBezTo>
                <a:cubicBezTo>
                  <a:pt x="65331" y="3629421"/>
                  <a:pt x="57584" y="3630437"/>
                  <a:pt x="44395" y="3639455"/>
                </a:cubicBezTo>
                <a:cubicBezTo>
                  <a:pt x="30887" y="3640873"/>
                  <a:pt x="16617" y="3639423"/>
                  <a:pt x="1962" y="3635948"/>
                </a:cubicBezTo>
                <a:lnTo>
                  <a:pt x="0" y="3635261"/>
                </a:lnTo>
                <a:lnTo>
                  <a:pt x="0" y="1276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35423-4E27-1AE4-F4F7-42A5421A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277" y="1960281"/>
            <a:ext cx="7601446" cy="17570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Round 2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MUSIC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6AA9F379-605C-48FC-AA29-73D66713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1727" y="900998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4098" name="Picture 2" descr="Free silhouette musical clef vector">
            <a:extLst>
              <a:ext uri="{FF2B5EF4-FFF2-40B4-BE49-F238E27FC236}">
                <a16:creationId xmlns:a16="http://schemas.microsoft.com/office/drawing/2014/main" id="{B190EDAC-59AE-DFD4-FF65-AD3B28337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16" y="3881223"/>
            <a:ext cx="4274185" cy="262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08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F67FA-F824-D3C3-32EB-749513359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Music 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6ADD6-D618-1BDA-4203-A7C477591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The emojis describe the titles of songs that were Number 1 in the UK charts at some point in 2023. In each case, name the song for one point and the artist for another point.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8C285-C976-1439-323A-5AB38CFAA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879" y="3011105"/>
            <a:ext cx="17272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93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262E669-7774-4EAE-BBCE-F9FFE664D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D0838CA9-6736-4868-BAC7-C020254B5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7463" y="1144989"/>
            <a:ext cx="9677074" cy="4048564"/>
          </a:xfrm>
          <a:custGeom>
            <a:avLst/>
            <a:gdLst>
              <a:gd name="connsiteX0" fmla="*/ 0 w 8037833"/>
              <a:gd name="connsiteY0" fmla="*/ 0 h 3771414"/>
              <a:gd name="connsiteX1" fmla="*/ 8037833 w 8037833"/>
              <a:gd name="connsiteY1" fmla="*/ 702854 h 3771414"/>
              <a:gd name="connsiteX2" fmla="*/ 8037833 w 8037833"/>
              <a:gd name="connsiteY2" fmla="*/ 3110335 h 3771414"/>
              <a:gd name="connsiteX3" fmla="*/ 8034343 w 8037833"/>
              <a:gd name="connsiteY3" fmla="*/ 3109810 h 3771414"/>
              <a:gd name="connsiteX4" fmla="*/ 7877229 w 8037833"/>
              <a:gd name="connsiteY4" fmla="*/ 3131056 h 3771414"/>
              <a:gd name="connsiteX5" fmla="*/ 7807644 w 8037833"/>
              <a:gd name="connsiteY5" fmla="*/ 3086007 h 3771414"/>
              <a:gd name="connsiteX6" fmla="*/ 7607062 w 8037833"/>
              <a:gd name="connsiteY6" fmla="*/ 3074909 h 3771414"/>
              <a:gd name="connsiteX7" fmla="*/ 7351256 w 8037833"/>
              <a:gd name="connsiteY7" fmla="*/ 3263533 h 3771414"/>
              <a:gd name="connsiteX8" fmla="*/ 7241630 w 8037833"/>
              <a:gd name="connsiteY8" fmla="*/ 3245856 h 3771414"/>
              <a:gd name="connsiteX9" fmla="*/ 7197338 w 8037833"/>
              <a:gd name="connsiteY9" fmla="*/ 3211988 h 3771414"/>
              <a:gd name="connsiteX10" fmla="*/ 7180777 w 8037833"/>
              <a:gd name="connsiteY10" fmla="*/ 3210063 h 3771414"/>
              <a:gd name="connsiteX11" fmla="*/ 7146896 w 8037833"/>
              <a:gd name="connsiteY11" fmla="*/ 3244212 h 3771414"/>
              <a:gd name="connsiteX12" fmla="*/ 7101771 w 8037833"/>
              <a:gd name="connsiteY12" fmla="*/ 3244252 h 3771414"/>
              <a:gd name="connsiteX13" fmla="*/ 7047844 w 8037833"/>
              <a:gd name="connsiteY13" fmla="*/ 3291028 h 3771414"/>
              <a:gd name="connsiteX14" fmla="*/ 6869803 w 8037833"/>
              <a:gd name="connsiteY14" fmla="*/ 3307526 h 3771414"/>
              <a:gd name="connsiteX15" fmla="*/ 6819463 w 8037833"/>
              <a:gd name="connsiteY15" fmla="*/ 3355861 h 3771414"/>
              <a:gd name="connsiteX16" fmla="*/ 6797198 w 8037833"/>
              <a:gd name="connsiteY16" fmla="*/ 3365493 h 3771414"/>
              <a:gd name="connsiteX17" fmla="*/ 6760989 w 8037833"/>
              <a:gd name="connsiteY17" fmla="*/ 3411424 h 3771414"/>
              <a:gd name="connsiteX18" fmla="*/ 6633643 w 8037833"/>
              <a:gd name="connsiteY18" fmla="*/ 3335413 h 3771414"/>
              <a:gd name="connsiteX19" fmla="*/ 6462092 w 8037833"/>
              <a:gd name="connsiteY19" fmla="*/ 3360766 h 3771414"/>
              <a:gd name="connsiteX20" fmla="*/ 6303479 w 8037833"/>
              <a:gd name="connsiteY20" fmla="*/ 3307079 h 3771414"/>
              <a:gd name="connsiteX21" fmla="*/ 6210639 w 8037833"/>
              <a:gd name="connsiteY21" fmla="*/ 3322783 h 3771414"/>
              <a:gd name="connsiteX22" fmla="*/ 6184923 w 8037833"/>
              <a:gd name="connsiteY22" fmla="*/ 3365368 h 3771414"/>
              <a:gd name="connsiteX23" fmla="*/ 5949057 w 8037833"/>
              <a:gd name="connsiteY23" fmla="*/ 3366889 h 3771414"/>
              <a:gd name="connsiteX24" fmla="*/ 5891274 w 8037833"/>
              <a:gd name="connsiteY24" fmla="*/ 3384918 h 3771414"/>
              <a:gd name="connsiteX25" fmla="*/ 5835383 w 8037833"/>
              <a:gd name="connsiteY25" fmla="*/ 3364766 h 3771414"/>
              <a:gd name="connsiteX26" fmla="*/ 5746050 w 8037833"/>
              <a:gd name="connsiteY26" fmla="*/ 3413379 h 3771414"/>
              <a:gd name="connsiteX27" fmla="*/ 5613670 w 8037833"/>
              <a:gd name="connsiteY27" fmla="*/ 3415908 h 3771414"/>
              <a:gd name="connsiteX28" fmla="*/ 5535334 w 8037833"/>
              <a:gd name="connsiteY28" fmla="*/ 3424281 h 3771414"/>
              <a:gd name="connsiteX29" fmla="*/ 5506940 w 8037833"/>
              <a:gd name="connsiteY29" fmla="*/ 3438236 h 3771414"/>
              <a:gd name="connsiteX30" fmla="*/ 5466372 w 8037833"/>
              <a:gd name="connsiteY30" fmla="*/ 3450482 h 3771414"/>
              <a:gd name="connsiteX31" fmla="*/ 5395833 w 8037833"/>
              <a:gd name="connsiteY31" fmla="*/ 3480431 h 3771414"/>
              <a:gd name="connsiteX32" fmla="*/ 5299224 w 8037833"/>
              <a:gd name="connsiteY32" fmla="*/ 3506167 h 3771414"/>
              <a:gd name="connsiteX33" fmla="*/ 5223043 w 8037833"/>
              <a:gd name="connsiteY33" fmla="*/ 3478901 h 3771414"/>
              <a:gd name="connsiteX34" fmla="*/ 5217733 w 8037833"/>
              <a:gd name="connsiteY34" fmla="*/ 3487700 h 3771414"/>
              <a:gd name="connsiteX35" fmla="*/ 5167992 w 8037833"/>
              <a:gd name="connsiteY35" fmla="*/ 3491322 h 3771414"/>
              <a:gd name="connsiteX36" fmla="*/ 4987020 w 8037833"/>
              <a:gd name="connsiteY36" fmla="*/ 3448500 h 3771414"/>
              <a:gd name="connsiteX37" fmla="*/ 4890003 w 8037833"/>
              <a:gd name="connsiteY37" fmla="*/ 3457111 h 3771414"/>
              <a:gd name="connsiteX38" fmla="*/ 4856654 w 8037833"/>
              <a:gd name="connsiteY38" fmla="*/ 3469117 h 3771414"/>
              <a:gd name="connsiteX39" fmla="*/ 4800711 w 8037833"/>
              <a:gd name="connsiteY39" fmla="*/ 3488678 h 3771414"/>
              <a:gd name="connsiteX40" fmla="*/ 4761569 w 8037833"/>
              <a:gd name="connsiteY40" fmla="*/ 3525340 h 3771414"/>
              <a:gd name="connsiteX41" fmla="*/ 4713734 w 8037833"/>
              <a:gd name="connsiteY41" fmla="*/ 3532961 h 3771414"/>
              <a:gd name="connsiteX42" fmla="*/ 4699169 w 8037833"/>
              <a:gd name="connsiteY42" fmla="*/ 3506225 h 3771414"/>
              <a:gd name="connsiteX43" fmla="*/ 4649120 w 8037833"/>
              <a:gd name="connsiteY43" fmla="*/ 3523629 h 3771414"/>
              <a:gd name="connsiteX44" fmla="*/ 4573578 w 8037833"/>
              <a:gd name="connsiteY44" fmla="*/ 3553160 h 3771414"/>
              <a:gd name="connsiteX45" fmla="*/ 4529117 w 8037833"/>
              <a:gd name="connsiteY45" fmla="*/ 3562829 h 3771414"/>
              <a:gd name="connsiteX46" fmla="*/ 4408641 w 8037833"/>
              <a:gd name="connsiteY46" fmla="*/ 3597237 h 3771414"/>
              <a:gd name="connsiteX47" fmla="*/ 4288710 w 8037833"/>
              <a:gd name="connsiteY47" fmla="*/ 3637793 h 3771414"/>
              <a:gd name="connsiteX48" fmla="*/ 4234393 w 8037833"/>
              <a:gd name="connsiteY48" fmla="*/ 3691813 h 3771414"/>
              <a:gd name="connsiteX49" fmla="*/ 4227541 w 8037833"/>
              <a:gd name="connsiteY49" fmla="*/ 3694215 h 3771414"/>
              <a:gd name="connsiteX50" fmla="*/ 4208725 w 8037833"/>
              <a:gd name="connsiteY50" fmla="*/ 3692078 h 3771414"/>
              <a:gd name="connsiteX51" fmla="*/ 4201632 w 8037833"/>
              <a:gd name="connsiteY51" fmla="*/ 3689839 h 3771414"/>
              <a:gd name="connsiteX52" fmla="*/ 4191289 w 8037833"/>
              <a:gd name="connsiteY52" fmla="*/ 3689617 h 3771414"/>
              <a:gd name="connsiteX53" fmla="*/ 4191039 w 8037833"/>
              <a:gd name="connsiteY53" fmla="*/ 3690068 h 3771414"/>
              <a:gd name="connsiteX54" fmla="*/ 4181340 w 8037833"/>
              <a:gd name="connsiteY54" fmla="*/ 3688966 h 3771414"/>
              <a:gd name="connsiteX55" fmla="*/ 4133816 w 8037833"/>
              <a:gd name="connsiteY55" fmla="*/ 3677802 h 3771414"/>
              <a:gd name="connsiteX56" fmla="*/ 4071732 w 8037833"/>
              <a:gd name="connsiteY56" fmla="*/ 3719750 h 3771414"/>
              <a:gd name="connsiteX57" fmla="*/ 4045924 w 8037833"/>
              <a:gd name="connsiteY57" fmla="*/ 3726641 h 3771414"/>
              <a:gd name="connsiteX58" fmla="*/ 4032171 w 8037833"/>
              <a:gd name="connsiteY58" fmla="*/ 3732760 h 3771414"/>
              <a:gd name="connsiteX59" fmla="*/ 4031335 w 8037833"/>
              <a:gd name="connsiteY59" fmla="*/ 3734716 h 3771414"/>
              <a:gd name="connsiteX60" fmla="*/ 3985774 w 8037833"/>
              <a:gd name="connsiteY60" fmla="*/ 3723784 h 3771414"/>
              <a:gd name="connsiteX61" fmla="*/ 3979769 w 8037833"/>
              <a:gd name="connsiteY61" fmla="*/ 3726006 h 3771414"/>
              <a:gd name="connsiteX62" fmla="*/ 3950014 w 8037833"/>
              <a:gd name="connsiteY62" fmla="*/ 3714179 h 3771414"/>
              <a:gd name="connsiteX63" fmla="*/ 3934671 w 8037833"/>
              <a:gd name="connsiteY63" fmla="*/ 3710576 h 3771414"/>
              <a:gd name="connsiteX64" fmla="*/ 3930274 w 8037833"/>
              <a:gd name="connsiteY64" fmla="*/ 3704385 h 3771414"/>
              <a:gd name="connsiteX65" fmla="*/ 3907660 w 8037833"/>
              <a:gd name="connsiteY65" fmla="*/ 3701693 h 3771414"/>
              <a:gd name="connsiteX66" fmla="*/ 3905087 w 8037833"/>
              <a:gd name="connsiteY66" fmla="*/ 3703335 h 3771414"/>
              <a:gd name="connsiteX67" fmla="*/ 3886347 w 8037833"/>
              <a:gd name="connsiteY67" fmla="*/ 3693857 h 3771414"/>
              <a:gd name="connsiteX68" fmla="*/ 3870533 w 8037833"/>
              <a:gd name="connsiteY68" fmla="*/ 3677142 h 3771414"/>
              <a:gd name="connsiteX69" fmla="*/ 3678563 w 8037833"/>
              <a:gd name="connsiteY69" fmla="*/ 3681723 h 3771414"/>
              <a:gd name="connsiteX70" fmla="*/ 3511920 w 8037833"/>
              <a:gd name="connsiteY70" fmla="*/ 3609378 h 3771414"/>
              <a:gd name="connsiteX71" fmla="*/ 3407752 w 8037833"/>
              <a:gd name="connsiteY71" fmla="*/ 3613827 h 3771414"/>
              <a:gd name="connsiteX72" fmla="*/ 3373519 w 8037833"/>
              <a:gd name="connsiteY72" fmla="*/ 3653022 h 3771414"/>
              <a:gd name="connsiteX73" fmla="*/ 3114267 w 8037833"/>
              <a:gd name="connsiteY73" fmla="*/ 3626220 h 3771414"/>
              <a:gd name="connsiteX74" fmla="*/ 3048270 w 8037833"/>
              <a:gd name="connsiteY74" fmla="*/ 3637186 h 3771414"/>
              <a:gd name="connsiteX75" fmla="*/ 2989722 w 8037833"/>
              <a:gd name="connsiteY75" fmla="*/ 3610467 h 3771414"/>
              <a:gd name="connsiteX76" fmla="*/ 2965734 w 8037833"/>
              <a:gd name="connsiteY76" fmla="*/ 3622913 h 3771414"/>
              <a:gd name="connsiteX77" fmla="*/ 2961603 w 8037833"/>
              <a:gd name="connsiteY77" fmla="*/ 3625458 h 3771414"/>
              <a:gd name="connsiteX78" fmla="*/ 2944959 w 8037833"/>
              <a:gd name="connsiteY78" fmla="*/ 3626960 h 3771414"/>
              <a:gd name="connsiteX79" fmla="*/ 2940402 w 8037833"/>
              <a:gd name="connsiteY79" fmla="*/ 3638237 h 3771414"/>
              <a:gd name="connsiteX80" fmla="*/ 2915449 w 8037833"/>
              <a:gd name="connsiteY80" fmla="*/ 3648276 h 3771414"/>
              <a:gd name="connsiteX81" fmla="*/ 2884777 w 8037833"/>
              <a:gd name="connsiteY81" fmla="*/ 3648012 h 3771414"/>
              <a:gd name="connsiteX82" fmla="*/ 2739034 w 8037833"/>
              <a:gd name="connsiteY82" fmla="*/ 3634633 h 3771414"/>
              <a:gd name="connsiteX83" fmla="*/ 2651827 w 8037833"/>
              <a:gd name="connsiteY83" fmla="*/ 3633543 h 3771414"/>
              <a:gd name="connsiteX84" fmla="*/ 2618680 w 8037833"/>
              <a:gd name="connsiteY84" fmla="*/ 3643992 h 3771414"/>
              <a:gd name="connsiteX85" fmla="*/ 2572404 w 8037833"/>
              <a:gd name="connsiteY85" fmla="*/ 3651280 h 3771414"/>
              <a:gd name="connsiteX86" fmla="*/ 2490721 w 8037833"/>
              <a:gd name="connsiteY86" fmla="*/ 3672550 h 3771414"/>
              <a:gd name="connsiteX87" fmla="*/ 2381001 w 8037833"/>
              <a:gd name="connsiteY87" fmla="*/ 3686506 h 3771414"/>
              <a:gd name="connsiteX88" fmla="*/ 2301172 w 8037833"/>
              <a:gd name="connsiteY88" fmla="*/ 3650290 h 3771414"/>
              <a:gd name="connsiteX89" fmla="*/ 2294102 w 8037833"/>
              <a:gd name="connsiteY89" fmla="*/ 3658388 h 3771414"/>
              <a:gd name="connsiteX90" fmla="*/ 2238966 w 8037833"/>
              <a:gd name="connsiteY90" fmla="*/ 3656014 h 3771414"/>
              <a:gd name="connsiteX91" fmla="*/ 2046240 w 8037833"/>
              <a:gd name="connsiteY91" fmla="*/ 3591772 h 3771414"/>
              <a:gd name="connsiteX92" fmla="*/ 1938480 w 8037833"/>
              <a:gd name="connsiteY92" fmla="*/ 3588676 h 3771414"/>
              <a:gd name="connsiteX93" fmla="*/ 1900166 w 8037833"/>
              <a:gd name="connsiteY93" fmla="*/ 3596595 h 3771414"/>
              <a:gd name="connsiteX94" fmla="*/ 1835976 w 8037833"/>
              <a:gd name="connsiteY94" fmla="*/ 3609302 h 3771414"/>
              <a:gd name="connsiteX95" fmla="*/ 1787830 w 8037833"/>
              <a:gd name="connsiteY95" fmla="*/ 3641005 h 3771414"/>
              <a:gd name="connsiteX96" fmla="*/ 1734224 w 8037833"/>
              <a:gd name="connsiteY96" fmla="*/ 3642830 h 3771414"/>
              <a:gd name="connsiteX97" fmla="*/ 1721989 w 8037833"/>
              <a:gd name="connsiteY97" fmla="*/ 3614535 h 3771414"/>
              <a:gd name="connsiteX98" fmla="*/ 1664576 w 8037833"/>
              <a:gd name="connsiteY98" fmla="*/ 3625809 h 3771414"/>
              <a:gd name="connsiteX99" fmla="*/ 1577459 w 8037833"/>
              <a:gd name="connsiteY99" fmla="*/ 3646061 h 3771414"/>
              <a:gd name="connsiteX100" fmla="*/ 1527269 w 8037833"/>
              <a:gd name="connsiteY100" fmla="*/ 3650325 h 3771414"/>
              <a:gd name="connsiteX101" fmla="*/ 1390118 w 8037833"/>
              <a:gd name="connsiteY101" fmla="*/ 3670026 h 3771414"/>
              <a:gd name="connsiteX102" fmla="*/ 1252698 w 8037833"/>
              <a:gd name="connsiteY102" fmla="*/ 3695899 h 3771414"/>
              <a:gd name="connsiteX103" fmla="*/ 1171039 w 8037833"/>
              <a:gd name="connsiteY103" fmla="*/ 3745879 h 3771414"/>
              <a:gd name="connsiteX104" fmla="*/ 1058106 w 8037833"/>
              <a:gd name="connsiteY104" fmla="*/ 3763403 h 3771414"/>
              <a:gd name="connsiteX105" fmla="*/ 1039167 w 8037833"/>
              <a:gd name="connsiteY105" fmla="*/ 3771414 h 3771414"/>
              <a:gd name="connsiteX106" fmla="*/ 1012958 w 8037833"/>
              <a:gd name="connsiteY106" fmla="*/ 3766443 h 3771414"/>
              <a:gd name="connsiteX107" fmla="*/ 907906 w 8037833"/>
              <a:gd name="connsiteY107" fmla="*/ 3744915 h 3771414"/>
              <a:gd name="connsiteX108" fmla="*/ 825226 w 8037833"/>
              <a:gd name="connsiteY108" fmla="*/ 3713606 h 3771414"/>
              <a:gd name="connsiteX109" fmla="*/ 722264 w 8037833"/>
              <a:gd name="connsiteY109" fmla="*/ 3734849 h 3771414"/>
              <a:gd name="connsiteX110" fmla="*/ 659460 w 8037833"/>
              <a:gd name="connsiteY110" fmla="*/ 3727666 h 3771414"/>
              <a:gd name="connsiteX111" fmla="*/ 556552 w 8037833"/>
              <a:gd name="connsiteY111" fmla="*/ 3685171 h 3771414"/>
              <a:gd name="connsiteX112" fmla="*/ 421042 w 8037833"/>
              <a:gd name="connsiteY112" fmla="*/ 3697149 h 3771414"/>
              <a:gd name="connsiteX113" fmla="*/ 393295 w 8037833"/>
              <a:gd name="connsiteY113" fmla="*/ 3740334 h 3771414"/>
              <a:gd name="connsiteX114" fmla="*/ 355918 w 8037833"/>
              <a:gd name="connsiteY114" fmla="*/ 3766409 h 3771414"/>
              <a:gd name="connsiteX115" fmla="*/ 339711 w 8037833"/>
              <a:gd name="connsiteY115" fmla="*/ 3705479 h 3771414"/>
              <a:gd name="connsiteX116" fmla="*/ 222239 w 8037833"/>
              <a:gd name="connsiteY116" fmla="*/ 3659572 h 3771414"/>
              <a:gd name="connsiteX117" fmla="*/ 163578 w 8037833"/>
              <a:gd name="connsiteY117" fmla="*/ 3643529 h 3771414"/>
              <a:gd name="connsiteX118" fmla="*/ 72220 w 8037833"/>
              <a:gd name="connsiteY118" fmla="*/ 3632509 h 3771414"/>
              <a:gd name="connsiteX119" fmla="*/ 44395 w 8037833"/>
              <a:gd name="connsiteY119" fmla="*/ 3626692 h 3771414"/>
              <a:gd name="connsiteX120" fmla="*/ 1962 w 8037833"/>
              <a:gd name="connsiteY120" fmla="*/ 3623185 h 3771414"/>
              <a:gd name="connsiteX121" fmla="*/ 0 w 8037833"/>
              <a:gd name="connsiteY121" fmla="*/ 3622498 h 3771414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11920 w 8037833"/>
              <a:gd name="connsiteY70" fmla="*/ 3622141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381001 w 8037833"/>
              <a:gd name="connsiteY87" fmla="*/ 369926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381001 w 8037833"/>
              <a:gd name="connsiteY87" fmla="*/ 369926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381001 w 8037833"/>
              <a:gd name="connsiteY87" fmla="*/ 369926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34393 w 8037833"/>
              <a:gd name="connsiteY47" fmla="*/ 3704576 h 3784177"/>
              <a:gd name="connsiteX48" fmla="*/ 4227541 w 8037833"/>
              <a:gd name="connsiteY48" fmla="*/ 3706978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55918 w 8037833"/>
              <a:gd name="connsiteY113" fmla="*/ 3779172 h 3784177"/>
              <a:gd name="connsiteX114" fmla="*/ 339711 w 8037833"/>
              <a:gd name="connsiteY114" fmla="*/ 3718242 h 3784177"/>
              <a:gd name="connsiteX115" fmla="*/ 222239 w 8037833"/>
              <a:gd name="connsiteY115" fmla="*/ 3672335 h 3784177"/>
              <a:gd name="connsiteX116" fmla="*/ 163578 w 8037833"/>
              <a:gd name="connsiteY116" fmla="*/ 3656292 h 3784177"/>
              <a:gd name="connsiteX117" fmla="*/ 72220 w 8037833"/>
              <a:gd name="connsiteY117" fmla="*/ 3645272 h 3784177"/>
              <a:gd name="connsiteX118" fmla="*/ 44395 w 8037833"/>
              <a:gd name="connsiteY118" fmla="*/ 3639455 h 3784177"/>
              <a:gd name="connsiteX119" fmla="*/ 1962 w 8037833"/>
              <a:gd name="connsiteY119" fmla="*/ 3635948 h 3784177"/>
              <a:gd name="connsiteX120" fmla="*/ 0 w 8037833"/>
              <a:gd name="connsiteY120" fmla="*/ 3635261 h 3784177"/>
              <a:gd name="connsiteX121" fmla="*/ 0 w 8037833"/>
              <a:gd name="connsiteY121" fmla="*/ 12763 h 3784177"/>
              <a:gd name="connsiteX0" fmla="*/ 0 w 8037833"/>
              <a:gd name="connsiteY0" fmla="*/ 12763 h 3823683"/>
              <a:gd name="connsiteX1" fmla="*/ 8037833 w 8037833"/>
              <a:gd name="connsiteY1" fmla="*/ 0 h 3823683"/>
              <a:gd name="connsiteX2" fmla="*/ 8037833 w 8037833"/>
              <a:gd name="connsiteY2" fmla="*/ 3123098 h 3823683"/>
              <a:gd name="connsiteX3" fmla="*/ 8034343 w 8037833"/>
              <a:gd name="connsiteY3" fmla="*/ 3122573 h 3823683"/>
              <a:gd name="connsiteX4" fmla="*/ 7877229 w 8037833"/>
              <a:gd name="connsiteY4" fmla="*/ 3143819 h 3823683"/>
              <a:gd name="connsiteX5" fmla="*/ 7752740 w 8037833"/>
              <a:gd name="connsiteY5" fmla="*/ 3181149 h 3823683"/>
              <a:gd name="connsiteX6" fmla="*/ 7588760 w 8037833"/>
              <a:gd name="connsiteY6" fmla="*/ 3183782 h 3823683"/>
              <a:gd name="connsiteX7" fmla="*/ 7351256 w 8037833"/>
              <a:gd name="connsiteY7" fmla="*/ 3276296 h 3823683"/>
              <a:gd name="connsiteX8" fmla="*/ 7241630 w 8037833"/>
              <a:gd name="connsiteY8" fmla="*/ 3258619 h 3823683"/>
              <a:gd name="connsiteX9" fmla="*/ 7197338 w 8037833"/>
              <a:gd name="connsiteY9" fmla="*/ 3224751 h 3823683"/>
              <a:gd name="connsiteX10" fmla="*/ 7180777 w 8037833"/>
              <a:gd name="connsiteY10" fmla="*/ 3222826 h 3823683"/>
              <a:gd name="connsiteX11" fmla="*/ 7146896 w 8037833"/>
              <a:gd name="connsiteY11" fmla="*/ 3256975 h 3823683"/>
              <a:gd name="connsiteX12" fmla="*/ 7101771 w 8037833"/>
              <a:gd name="connsiteY12" fmla="*/ 3257015 h 3823683"/>
              <a:gd name="connsiteX13" fmla="*/ 7047844 w 8037833"/>
              <a:gd name="connsiteY13" fmla="*/ 3303791 h 3823683"/>
              <a:gd name="connsiteX14" fmla="*/ 6912506 w 8037833"/>
              <a:gd name="connsiteY14" fmla="*/ 3361478 h 3823683"/>
              <a:gd name="connsiteX15" fmla="*/ 6819463 w 8037833"/>
              <a:gd name="connsiteY15" fmla="*/ 3368624 h 3823683"/>
              <a:gd name="connsiteX16" fmla="*/ 6797198 w 8037833"/>
              <a:gd name="connsiteY16" fmla="*/ 3378256 h 3823683"/>
              <a:gd name="connsiteX17" fmla="*/ 6718286 w 8037833"/>
              <a:gd name="connsiteY17" fmla="*/ 3382997 h 3823683"/>
              <a:gd name="connsiteX18" fmla="*/ 6609242 w 8037833"/>
              <a:gd name="connsiteY18" fmla="*/ 3355040 h 3823683"/>
              <a:gd name="connsiteX19" fmla="*/ 6462092 w 8037833"/>
              <a:gd name="connsiteY19" fmla="*/ 3373529 h 3823683"/>
              <a:gd name="connsiteX20" fmla="*/ 6303479 w 8037833"/>
              <a:gd name="connsiteY20" fmla="*/ 3319842 h 3823683"/>
              <a:gd name="connsiteX21" fmla="*/ 6210639 w 8037833"/>
              <a:gd name="connsiteY21" fmla="*/ 3335546 h 3823683"/>
              <a:gd name="connsiteX22" fmla="*/ 6111718 w 8037833"/>
              <a:gd name="connsiteY22" fmla="*/ 3357536 h 3823683"/>
              <a:gd name="connsiteX23" fmla="*/ 5949057 w 8037833"/>
              <a:gd name="connsiteY23" fmla="*/ 3379652 h 3823683"/>
              <a:gd name="connsiteX24" fmla="*/ 5891274 w 8037833"/>
              <a:gd name="connsiteY24" fmla="*/ 3397681 h 3823683"/>
              <a:gd name="connsiteX25" fmla="*/ 5835383 w 8037833"/>
              <a:gd name="connsiteY25" fmla="*/ 3377529 h 3823683"/>
              <a:gd name="connsiteX26" fmla="*/ 5746050 w 8037833"/>
              <a:gd name="connsiteY26" fmla="*/ 3426142 h 3823683"/>
              <a:gd name="connsiteX27" fmla="*/ 5613670 w 8037833"/>
              <a:gd name="connsiteY27" fmla="*/ 3428671 h 3823683"/>
              <a:gd name="connsiteX28" fmla="*/ 5535334 w 8037833"/>
              <a:gd name="connsiteY28" fmla="*/ 3437044 h 3823683"/>
              <a:gd name="connsiteX29" fmla="*/ 5506940 w 8037833"/>
              <a:gd name="connsiteY29" fmla="*/ 3450999 h 3823683"/>
              <a:gd name="connsiteX30" fmla="*/ 5466372 w 8037833"/>
              <a:gd name="connsiteY30" fmla="*/ 3463245 h 3823683"/>
              <a:gd name="connsiteX31" fmla="*/ 5395833 w 8037833"/>
              <a:gd name="connsiteY31" fmla="*/ 3493194 h 3823683"/>
              <a:gd name="connsiteX32" fmla="*/ 5299224 w 8037833"/>
              <a:gd name="connsiteY32" fmla="*/ 3518930 h 3823683"/>
              <a:gd name="connsiteX33" fmla="*/ 5223043 w 8037833"/>
              <a:gd name="connsiteY33" fmla="*/ 3491664 h 3823683"/>
              <a:gd name="connsiteX34" fmla="*/ 5217733 w 8037833"/>
              <a:gd name="connsiteY34" fmla="*/ 3500463 h 3823683"/>
              <a:gd name="connsiteX35" fmla="*/ 5167992 w 8037833"/>
              <a:gd name="connsiteY35" fmla="*/ 3504085 h 3823683"/>
              <a:gd name="connsiteX36" fmla="*/ 4987020 w 8037833"/>
              <a:gd name="connsiteY36" fmla="*/ 3461263 h 3823683"/>
              <a:gd name="connsiteX37" fmla="*/ 4890003 w 8037833"/>
              <a:gd name="connsiteY37" fmla="*/ 3469874 h 3823683"/>
              <a:gd name="connsiteX38" fmla="*/ 4856654 w 8037833"/>
              <a:gd name="connsiteY38" fmla="*/ 3481880 h 3823683"/>
              <a:gd name="connsiteX39" fmla="*/ 4800711 w 8037833"/>
              <a:gd name="connsiteY39" fmla="*/ 3501441 h 3823683"/>
              <a:gd name="connsiteX40" fmla="*/ 4761569 w 8037833"/>
              <a:gd name="connsiteY40" fmla="*/ 3538103 h 3823683"/>
              <a:gd name="connsiteX41" fmla="*/ 4713734 w 8037833"/>
              <a:gd name="connsiteY41" fmla="*/ 3545724 h 3823683"/>
              <a:gd name="connsiteX42" fmla="*/ 4699169 w 8037833"/>
              <a:gd name="connsiteY42" fmla="*/ 3518988 h 3823683"/>
              <a:gd name="connsiteX43" fmla="*/ 4649120 w 8037833"/>
              <a:gd name="connsiteY43" fmla="*/ 3536392 h 3823683"/>
              <a:gd name="connsiteX44" fmla="*/ 4573578 w 8037833"/>
              <a:gd name="connsiteY44" fmla="*/ 3565923 h 3823683"/>
              <a:gd name="connsiteX45" fmla="*/ 4529117 w 8037833"/>
              <a:gd name="connsiteY45" fmla="*/ 3575592 h 3823683"/>
              <a:gd name="connsiteX46" fmla="*/ 4408641 w 8037833"/>
              <a:gd name="connsiteY46" fmla="*/ 3610000 h 3823683"/>
              <a:gd name="connsiteX47" fmla="*/ 4234393 w 8037833"/>
              <a:gd name="connsiteY47" fmla="*/ 3704576 h 3823683"/>
              <a:gd name="connsiteX48" fmla="*/ 4258044 w 8037833"/>
              <a:gd name="connsiteY48" fmla="*/ 3823683 h 3823683"/>
              <a:gd name="connsiteX49" fmla="*/ 4208725 w 8037833"/>
              <a:gd name="connsiteY49" fmla="*/ 3704841 h 3823683"/>
              <a:gd name="connsiteX50" fmla="*/ 4201632 w 8037833"/>
              <a:gd name="connsiteY50" fmla="*/ 3702602 h 3823683"/>
              <a:gd name="connsiteX51" fmla="*/ 4191289 w 8037833"/>
              <a:gd name="connsiteY51" fmla="*/ 3702380 h 3823683"/>
              <a:gd name="connsiteX52" fmla="*/ 4191039 w 8037833"/>
              <a:gd name="connsiteY52" fmla="*/ 3702831 h 3823683"/>
              <a:gd name="connsiteX53" fmla="*/ 4181340 w 8037833"/>
              <a:gd name="connsiteY53" fmla="*/ 3701729 h 3823683"/>
              <a:gd name="connsiteX54" fmla="*/ 4133816 w 8037833"/>
              <a:gd name="connsiteY54" fmla="*/ 3690565 h 3823683"/>
              <a:gd name="connsiteX55" fmla="*/ 4071732 w 8037833"/>
              <a:gd name="connsiteY55" fmla="*/ 3732513 h 3823683"/>
              <a:gd name="connsiteX56" fmla="*/ 4045924 w 8037833"/>
              <a:gd name="connsiteY56" fmla="*/ 3739404 h 3823683"/>
              <a:gd name="connsiteX57" fmla="*/ 4032171 w 8037833"/>
              <a:gd name="connsiteY57" fmla="*/ 3745523 h 3823683"/>
              <a:gd name="connsiteX58" fmla="*/ 4031335 w 8037833"/>
              <a:gd name="connsiteY58" fmla="*/ 3747479 h 3823683"/>
              <a:gd name="connsiteX59" fmla="*/ 3985774 w 8037833"/>
              <a:gd name="connsiteY59" fmla="*/ 3736547 h 3823683"/>
              <a:gd name="connsiteX60" fmla="*/ 3979769 w 8037833"/>
              <a:gd name="connsiteY60" fmla="*/ 3738769 h 3823683"/>
              <a:gd name="connsiteX61" fmla="*/ 3950014 w 8037833"/>
              <a:gd name="connsiteY61" fmla="*/ 3726942 h 3823683"/>
              <a:gd name="connsiteX62" fmla="*/ 3934671 w 8037833"/>
              <a:gd name="connsiteY62" fmla="*/ 3723339 h 3823683"/>
              <a:gd name="connsiteX63" fmla="*/ 3930274 w 8037833"/>
              <a:gd name="connsiteY63" fmla="*/ 3717148 h 3823683"/>
              <a:gd name="connsiteX64" fmla="*/ 3907660 w 8037833"/>
              <a:gd name="connsiteY64" fmla="*/ 3714456 h 3823683"/>
              <a:gd name="connsiteX65" fmla="*/ 3905087 w 8037833"/>
              <a:gd name="connsiteY65" fmla="*/ 3716098 h 3823683"/>
              <a:gd name="connsiteX66" fmla="*/ 3886347 w 8037833"/>
              <a:gd name="connsiteY66" fmla="*/ 3706620 h 3823683"/>
              <a:gd name="connsiteX67" fmla="*/ 3870533 w 8037833"/>
              <a:gd name="connsiteY67" fmla="*/ 3689905 h 3823683"/>
              <a:gd name="connsiteX68" fmla="*/ 3678563 w 8037833"/>
              <a:gd name="connsiteY68" fmla="*/ 3694486 h 3823683"/>
              <a:gd name="connsiteX69" fmla="*/ 3524121 w 8037833"/>
              <a:gd name="connsiteY69" fmla="*/ 3642736 h 3823683"/>
              <a:gd name="connsiteX70" fmla="*/ 3407752 w 8037833"/>
              <a:gd name="connsiteY70" fmla="*/ 3626590 h 3823683"/>
              <a:gd name="connsiteX71" fmla="*/ 3373519 w 8037833"/>
              <a:gd name="connsiteY71" fmla="*/ 3665785 h 3823683"/>
              <a:gd name="connsiteX72" fmla="*/ 3114267 w 8037833"/>
              <a:gd name="connsiteY72" fmla="*/ 3638983 h 3823683"/>
              <a:gd name="connsiteX73" fmla="*/ 3048270 w 8037833"/>
              <a:gd name="connsiteY73" fmla="*/ 3649949 h 3823683"/>
              <a:gd name="connsiteX74" fmla="*/ 2989722 w 8037833"/>
              <a:gd name="connsiteY74" fmla="*/ 3623230 h 3823683"/>
              <a:gd name="connsiteX75" fmla="*/ 2965734 w 8037833"/>
              <a:gd name="connsiteY75" fmla="*/ 3635676 h 3823683"/>
              <a:gd name="connsiteX76" fmla="*/ 2961603 w 8037833"/>
              <a:gd name="connsiteY76" fmla="*/ 3638221 h 3823683"/>
              <a:gd name="connsiteX77" fmla="*/ 2944959 w 8037833"/>
              <a:gd name="connsiteY77" fmla="*/ 3639723 h 3823683"/>
              <a:gd name="connsiteX78" fmla="*/ 2940402 w 8037833"/>
              <a:gd name="connsiteY78" fmla="*/ 3651000 h 3823683"/>
              <a:gd name="connsiteX79" fmla="*/ 2915449 w 8037833"/>
              <a:gd name="connsiteY79" fmla="*/ 3661039 h 3823683"/>
              <a:gd name="connsiteX80" fmla="*/ 2884777 w 8037833"/>
              <a:gd name="connsiteY80" fmla="*/ 3660775 h 3823683"/>
              <a:gd name="connsiteX81" fmla="*/ 2739034 w 8037833"/>
              <a:gd name="connsiteY81" fmla="*/ 3647396 h 3823683"/>
              <a:gd name="connsiteX82" fmla="*/ 2651827 w 8037833"/>
              <a:gd name="connsiteY82" fmla="*/ 3646306 h 3823683"/>
              <a:gd name="connsiteX83" fmla="*/ 2618680 w 8037833"/>
              <a:gd name="connsiteY83" fmla="*/ 3656755 h 3823683"/>
              <a:gd name="connsiteX84" fmla="*/ 2572404 w 8037833"/>
              <a:gd name="connsiteY84" fmla="*/ 3664043 h 3823683"/>
              <a:gd name="connsiteX85" fmla="*/ 2490721 w 8037833"/>
              <a:gd name="connsiteY85" fmla="*/ 3685313 h 3823683"/>
              <a:gd name="connsiteX86" fmla="*/ 2423704 w 8037833"/>
              <a:gd name="connsiteY86" fmla="*/ 3658079 h 3823683"/>
              <a:gd name="connsiteX87" fmla="*/ 2301172 w 8037833"/>
              <a:gd name="connsiteY87" fmla="*/ 3663053 h 3823683"/>
              <a:gd name="connsiteX88" fmla="*/ 2294102 w 8037833"/>
              <a:gd name="connsiteY88" fmla="*/ 3671151 h 3823683"/>
              <a:gd name="connsiteX89" fmla="*/ 2238966 w 8037833"/>
              <a:gd name="connsiteY89" fmla="*/ 3668777 h 3823683"/>
              <a:gd name="connsiteX90" fmla="*/ 2046240 w 8037833"/>
              <a:gd name="connsiteY90" fmla="*/ 3604535 h 3823683"/>
              <a:gd name="connsiteX91" fmla="*/ 1938480 w 8037833"/>
              <a:gd name="connsiteY91" fmla="*/ 3601439 h 3823683"/>
              <a:gd name="connsiteX92" fmla="*/ 1900166 w 8037833"/>
              <a:gd name="connsiteY92" fmla="*/ 3609358 h 3823683"/>
              <a:gd name="connsiteX93" fmla="*/ 1835976 w 8037833"/>
              <a:gd name="connsiteY93" fmla="*/ 3622065 h 3823683"/>
              <a:gd name="connsiteX94" fmla="*/ 1787830 w 8037833"/>
              <a:gd name="connsiteY94" fmla="*/ 3653768 h 3823683"/>
              <a:gd name="connsiteX95" fmla="*/ 1734224 w 8037833"/>
              <a:gd name="connsiteY95" fmla="*/ 3655593 h 3823683"/>
              <a:gd name="connsiteX96" fmla="*/ 1721989 w 8037833"/>
              <a:gd name="connsiteY96" fmla="*/ 3627298 h 3823683"/>
              <a:gd name="connsiteX97" fmla="*/ 1664576 w 8037833"/>
              <a:gd name="connsiteY97" fmla="*/ 3638572 h 3823683"/>
              <a:gd name="connsiteX98" fmla="*/ 1577459 w 8037833"/>
              <a:gd name="connsiteY98" fmla="*/ 3658824 h 3823683"/>
              <a:gd name="connsiteX99" fmla="*/ 1527269 w 8037833"/>
              <a:gd name="connsiteY99" fmla="*/ 3663088 h 3823683"/>
              <a:gd name="connsiteX100" fmla="*/ 1390118 w 8037833"/>
              <a:gd name="connsiteY100" fmla="*/ 3682789 h 3823683"/>
              <a:gd name="connsiteX101" fmla="*/ 1252698 w 8037833"/>
              <a:gd name="connsiteY101" fmla="*/ 3708662 h 3823683"/>
              <a:gd name="connsiteX102" fmla="*/ 1171039 w 8037833"/>
              <a:gd name="connsiteY102" fmla="*/ 3758642 h 3823683"/>
              <a:gd name="connsiteX103" fmla="*/ 1058106 w 8037833"/>
              <a:gd name="connsiteY103" fmla="*/ 3776166 h 3823683"/>
              <a:gd name="connsiteX104" fmla="*/ 1039167 w 8037833"/>
              <a:gd name="connsiteY104" fmla="*/ 3784177 h 3823683"/>
              <a:gd name="connsiteX105" fmla="*/ 1012958 w 8037833"/>
              <a:gd name="connsiteY105" fmla="*/ 3779206 h 3823683"/>
              <a:gd name="connsiteX106" fmla="*/ 907906 w 8037833"/>
              <a:gd name="connsiteY106" fmla="*/ 3757678 h 3823683"/>
              <a:gd name="connsiteX107" fmla="*/ 825226 w 8037833"/>
              <a:gd name="connsiteY107" fmla="*/ 3726369 h 3823683"/>
              <a:gd name="connsiteX108" fmla="*/ 722264 w 8037833"/>
              <a:gd name="connsiteY108" fmla="*/ 3747612 h 3823683"/>
              <a:gd name="connsiteX109" fmla="*/ 659460 w 8037833"/>
              <a:gd name="connsiteY109" fmla="*/ 3740429 h 3823683"/>
              <a:gd name="connsiteX110" fmla="*/ 556552 w 8037833"/>
              <a:gd name="connsiteY110" fmla="*/ 3697934 h 3823683"/>
              <a:gd name="connsiteX111" fmla="*/ 421042 w 8037833"/>
              <a:gd name="connsiteY111" fmla="*/ 3709912 h 3823683"/>
              <a:gd name="connsiteX112" fmla="*/ 393295 w 8037833"/>
              <a:gd name="connsiteY112" fmla="*/ 3753097 h 3823683"/>
              <a:gd name="connsiteX113" fmla="*/ 355918 w 8037833"/>
              <a:gd name="connsiteY113" fmla="*/ 3779172 h 3823683"/>
              <a:gd name="connsiteX114" fmla="*/ 339711 w 8037833"/>
              <a:gd name="connsiteY114" fmla="*/ 3718242 h 3823683"/>
              <a:gd name="connsiteX115" fmla="*/ 222239 w 8037833"/>
              <a:gd name="connsiteY115" fmla="*/ 3672335 h 3823683"/>
              <a:gd name="connsiteX116" fmla="*/ 163578 w 8037833"/>
              <a:gd name="connsiteY116" fmla="*/ 3656292 h 3823683"/>
              <a:gd name="connsiteX117" fmla="*/ 72220 w 8037833"/>
              <a:gd name="connsiteY117" fmla="*/ 3645272 h 3823683"/>
              <a:gd name="connsiteX118" fmla="*/ 44395 w 8037833"/>
              <a:gd name="connsiteY118" fmla="*/ 3639455 h 3823683"/>
              <a:gd name="connsiteX119" fmla="*/ 1962 w 8037833"/>
              <a:gd name="connsiteY119" fmla="*/ 3635948 h 3823683"/>
              <a:gd name="connsiteX120" fmla="*/ 0 w 8037833"/>
              <a:gd name="connsiteY120" fmla="*/ 3635261 h 3823683"/>
              <a:gd name="connsiteX121" fmla="*/ 0 w 8037833"/>
              <a:gd name="connsiteY121" fmla="*/ 12763 h 3823683"/>
              <a:gd name="connsiteX0" fmla="*/ 0 w 8037833"/>
              <a:gd name="connsiteY0" fmla="*/ 12763 h 3823683"/>
              <a:gd name="connsiteX1" fmla="*/ 8037833 w 8037833"/>
              <a:gd name="connsiteY1" fmla="*/ 0 h 3823683"/>
              <a:gd name="connsiteX2" fmla="*/ 8037833 w 8037833"/>
              <a:gd name="connsiteY2" fmla="*/ 3123098 h 3823683"/>
              <a:gd name="connsiteX3" fmla="*/ 8034343 w 8037833"/>
              <a:gd name="connsiteY3" fmla="*/ 3122573 h 3823683"/>
              <a:gd name="connsiteX4" fmla="*/ 7877229 w 8037833"/>
              <a:gd name="connsiteY4" fmla="*/ 3143819 h 3823683"/>
              <a:gd name="connsiteX5" fmla="*/ 7752740 w 8037833"/>
              <a:gd name="connsiteY5" fmla="*/ 3181149 h 3823683"/>
              <a:gd name="connsiteX6" fmla="*/ 7588760 w 8037833"/>
              <a:gd name="connsiteY6" fmla="*/ 3183782 h 3823683"/>
              <a:gd name="connsiteX7" fmla="*/ 7351256 w 8037833"/>
              <a:gd name="connsiteY7" fmla="*/ 3276296 h 3823683"/>
              <a:gd name="connsiteX8" fmla="*/ 7241630 w 8037833"/>
              <a:gd name="connsiteY8" fmla="*/ 3258619 h 3823683"/>
              <a:gd name="connsiteX9" fmla="*/ 7197338 w 8037833"/>
              <a:gd name="connsiteY9" fmla="*/ 3224751 h 3823683"/>
              <a:gd name="connsiteX10" fmla="*/ 7180777 w 8037833"/>
              <a:gd name="connsiteY10" fmla="*/ 3222826 h 3823683"/>
              <a:gd name="connsiteX11" fmla="*/ 7146896 w 8037833"/>
              <a:gd name="connsiteY11" fmla="*/ 3256975 h 3823683"/>
              <a:gd name="connsiteX12" fmla="*/ 7101771 w 8037833"/>
              <a:gd name="connsiteY12" fmla="*/ 3257015 h 3823683"/>
              <a:gd name="connsiteX13" fmla="*/ 7047844 w 8037833"/>
              <a:gd name="connsiteY13" fmla="*/ 3303791 h 3823683"/>
              <a:gd name="connsiteX14" fmla="*/ 6912506 w 8037833"/>
              <a:gd name="connsiteY14" fmla="*/ 3361478 h 3823683"/>
              <a:gd name="connsiteX15" fmla="*/ 6819463 w 8037833"/>
              <a:gd name="connsiteY15" fmla="*/ 3368624 h 3823683"/>
              <a:gd name="connsiteX16" fmla="*/ 6797198 w 8037833"/>
              <a:gd name="connsiteY16" fmla="*/ 3378256 h 3823683"/>
              <a:gd name="connsiteX17" fmla="*/ 6718286 w 8037833"/>
              <a:gd name="connsiteY17" fmla="*/ 3382997 h 3823683"/>
              <a:gd name="connsiteX18" fmla="*/ 6609242 w 8037833"/>
              <a:gd name="connsiteY18" fmla="*/ 3355040 h 3823683"/>
              <a:gd name="connsiteX19" fmla="*/ 6462092 w 8037833"/>
              <a:gd name="connsiteY19" fmla="*/ 3373529 h 3823683"/>
              <a:gd name="connsiteX20" fmla="*/ 6303479 w 8037833"/>
              <a:gd name="connsiteY20" fmla="*/ 3319842 h 3823683"/>
              <a:gd name="connsiteX21" fmla="*/ 6210639 w 8037833"/>
              <a:gd name="connsiteY21" fmla="*/ 3335546 h 3823683"/>
              <a:gd name="connsiteX22" fmla="*/ 6111718 w 8037833"/>
              <a:gd name="connsiteY22" fmla="*/ 3357536 h 3823683"/>
              <a:gd name="connsiteX23" fmla="*/ 5949057 w 8037833"/>
              <a:gd name="connsiteY23" fmla="*/ 3379652 h 3823683"/>
              <a:gd name="connsiteX24" fmla="*/ 5891274 w 8037833"/>
              <a:gd name="connsiteY24" fmla="*/ 3397681 h 3823683"/>
              <a:gd name="connsiteX25" fmla="*/ 5835383 w 8037833"/>
              <a:gd name="connsiteY25" fmla="*/ 3377529 h 3823683"/>
              <a:gd name="connsiteX26" fmla="*/ 5746050 w 8037833"/>
              <a:gd name="connsiteY26" fmla="*/ 3426142 h 3823683"/>
              <a:gd name="connsiteX27" fmla="*/ 5613670 w 8037833"/>
              <a:gd name="connsiteY27" fmla="*/ 3428671 h 3823683"/>
              <a:gd name="connsiteX28" fmla="*/ 5535334 w 8037833"/>
              <a:gd name="connsiteY28" fmla="*/ 3437044 h 3823683"/>
              <a:gd name="connsiteX29" fmla="*/ 5506940 w 8037833"/>
              <a:gd name="connsiteY29" fmla="*/ 3450999 h 3823683"/>
              <a:gd name="connsiteX30" fmla="*/ 5466372 w 8037833"/>
              <a:gd name="connsiteY30" fmla="*/ 3463245 h 3823683"/>
              <a:gd name="connsiteX31" fmla="*/ 5395833 w 8037833"/>
              <a:gd name="connsiteY31" fmla="*/ 3493194 h 3823683"/>
              <a:gd name="connsiteX32" fmla="*/ 5299224 w 8037833"/>
              <a:gd name="connsiteY32" fmla="*/ 3518930 h 3823683"/>
              <a:gd name="connsiteX33" fmla="*/ 5223043 w 8037833"/>
              <a:gd name="connsiteY33" fmla="*/ 3491664 h 3823683"/>
              <a:gd name="connsiteX34" fmla="*/ 5217733 w 8037833"/>
              <a:gd name="connsiteY34" fmla="*/ 3500463 h 3823683"/>
              <a:gd name="connsiteX35" fmla="*/ 5167992 w 8037833"/>
              <a:gd name="connsiteY35" fmla="*/ 3504085 h 3823683"/>
              <a:gd name="connsiteX36" fmla="*/ 4987020 w 8037833"/>
              <a:gd name="connsiteY36" fmla="*/ 3461263 h 3823683"/>
              <a:gd name="connsiteX37" fmla="*/ 4890003 w 8037833"/>
              <a:gd name="connsiteY37" fmla="*/ 3469874 h 3823683"/>
              <a:gd name="connsiteX38" fmla="*/ 4856654 w 8037833"/>
              <a:gd name="connsiteY38" fmla="*/ 3481880 h 3823683"/>
              <a:gd name="connsiteX39" fmla="*/ 4800711 w 8037833"/>
              <a:gd name="connsiteY39" fmla="*/ 3501441 h 3823683"/>
              <a:gd name="connsiteX40" fmla="*/ 4761569 w 8037833"/>
              <a:gd name="connsiteY40" fmla="*/ 3538103 h 3823683"/>
              <a:gd name="connsiteX41" fmla="*/ 4713734 w 8037833"/>
              <a:gd name="connsiteY41" fmla="*/ 3545724 h 3823683"/>
              <a:gd name="connsiteX42" fmla="*/ 4699169 w 8037833"/>
              <a:gd name="connsiteY42" fmla="*/ 3518988 h 3823683"/>
              <a:gd name="connsiteX43" fmla="*/ 4649120 w 8037833"/>
              <a:gd name="connsiteY43" fmla="*/ 3536392 h 3823683"/>
              <a:gd name="connsiteX44" fmla="*/ 4573578 w 8037833"/>
              <a:gd name="connsiteY44" fmla="*/ 3565923 h 3823683"/>
              <a:gd name="connsiteX45" fmla="*/ 4529117 w 8037833"/>
              <a:gd name="connsiteY45" fmla="*/ 3575592 h 3823683"/>
              <a:gd name="connsiteX46" fmla="*/ 4408641 w 8037833"/>
              <a:gd name="connsiteY46" fmla="*/ 3610000 h 3823683"/>
              <a:gd name="connsiteX47" fmla="*/ 4356402 w 8037833"/>
              <a:gd name="connsiteY47" fmla="*/ 3642792 h 3823683"/>
              <a:gd name="connsiteX48" fmla="*/ 4258044 w 8037833"/>
              <a:gd name="connsiteY48" fmla="*/ 3823683 h 3823683"/>
              <a:gd name="connsiteX49" fmla="*/ 4208725 w 8037833"/>
              <a:gd name="connsiteY49" fmla="*/ 3704841 h 3823683"/>
              <a:gd name="connsiteX50" fmla="*/ 4201632 w 8037833"/>
              <a:gd name="connsiteY50" fmla="*/ 3702602 h 3823683"/>
              <a:gd name="connsiteX51" fmla="*/ 4191289 w 8037833"/>
              <a:gd name="connsiteY51" fmla="*/ 3702380 h 3823683"/>
              <a:gd name="connsiteX52" fmla="*/ 4191039 w 8037833"/>
              <a:gd name="connsiteY52" fmla="*/ 3702831 h 3823683"/>
              <a:gd name="connsiteX53" fmla="*/ 4181340 w 8037833"/>
              <a:gd name="connsiteY53" fmla="*/ 3701729 h 3823683"/>
              <a:gd name="connsiteX54" fmla="*/ 4133816 w 8037833"/>
              <a:gd name="connsiteY54" fmla="*/ 3690565 h 3823683"/>
              <a:gd name="connsiteX55" fmla="*/ 4071732 w 8037833"/>
              <a:gd name="connsiteY55" fmla="*/ 3732513 h 3823683"/>
              <a:gd name="connsiteX56" fmla="*/ 4045924 w 8037833"/>
              <a:gd name="connsiteY56" fmla="*/ 3739404 h 3823683"/>
              <a:gd name="connsiteX57" fmla="*/ 4032171 w 8037833"/>
              <a:gd name="connsiteY57" fmla="*/ 3745523 h 3823683"/>
              <a:gd name="connsiteX58" fmla="*/ 4031335 w 8037833"/>
              <a:gd name="connsiteY58" fmla="*/ 3747479 h 3823683"/>
              <a:gd name="connsiteX59" fmla="*/ 3985774 w 8037833"/>
              <a:gd name="connsiteY59" fmla="*/ 3736547 h 3823683"/>
              <a:gd name="connsiteX60" fmla="*/ 3979769 w 8037833"/>
              <a:gd name="connsiteY60" fmla="*/ 3738769 h 3823683"/>
              <a:gd name="connsiteX61" fmla="*/ 3950014 w 8037833"/>
              <a:gd name="connsiteY61" fmla="*/ 3726942 h 3823683"/>
              <a:gd name="connsiteX62" fmla="*/ 3934671 w 8037833"/>
              <a:gd name="connsiteY62" fmla="*/ 3723339 h 3823683"/>
              <a:gd name="connsiteX63" fmla="*/ 3930274 w 8037833"/>
              <a:gd name="connsiteY63" fmla="*/ 3717148 h 3823683"/>
              <a:gd name="connsiteX64" fmla="*/ 3907660 w 8037833"/>
              <a:gd name="connsiteY64" fmla="*/ 3714456 h 3823683"/>
              <a:gd name="connsiteX65" fmla="*/ 3905087 w 8037833"/>
              <a:gd name="connsiteY65" fmla="*/ 3716098 h 3823683"/>
              <a:gd name="connsiteX66" fmla="*/ 3886347 w 8037833"/>
              <a:gd name="connsiteY66" fmla="*/ 3706620 h 3823683"/>
              <a:gd name="connsiteX67" fmla="*/ 3870533 w 8037833"/>
              <a:gd name="connsiteY67" fmla="*/ 3689905 h 3823683"/>
              <a:gd name="connsiteX68" fmla="*/ 3678563 w 8037833"/>
              <a:gd name="connsiteY68" fmla="*/ 3694486 h 3823683"/>
              <a:gd name="connsiteX69" fmla="*/ 3524121 w 8037833"/>
              <a:gd name="connsiteY69" fmla="*/ 3642736 h 3823683"/>
              <a:gd name="connsiteX70" fmla="*/ 3407752 w 8037833"/>
              <a:gd name="connsiteY70" fmla="*/ 3626590 h 3823683"/>
              <a:gd name="connsiteX71" fmla="*/ 3373519 w 8037833"/>
              <a:gd name="connsiteY71" fmla="*/ 3665785 h 3823683"/>
              <a:gd name="connsiteX72" fmla="*/ 3114267 w 8037833"/>
              <a:gd name="connsiteY72" fmla="*/ 3638983 h 3823683"/>
              <a:gd name="connsiteX73" fmla="*/ 3048270 w 8037833"/>
              <a:gd name="connsiteY73" fmla="*/ 3649949 h 3823683"/>
              <a:gd name="connsiteX74" fmla="*/ 2989722 w 8037833"/>
              <a:gd name="connsiteY74" fmla="*/ 3623230 h 3823683"/>
              <a:gd name="connsiteX75" fmla="*/ 2965734 w 8037833"/>
              <a:gd name="connsiteY75" fmla="*/ 3635676 h 3823683"/>
              <a:gd name="connsiteX76" fmla="*/ 2961603 w 8037833"/>
              <a:gd name="connsiteY76" fmla="*/ 3638221 h 3823683"/>
              <a:gd name="connsiteX77" fmla="*/ 2944959 w 8037833"/>
              <a:gd name="connsiteY77" fmla="*/ 3639723 h 3823683"/>
              <a:gd name="connsiteX78" fmla="*/ 2940402 w 8037833"/>
              <a:gd name="connsiteY78" fmla="*/ 3651000 h 3823683"/>
              <a:gd name="connsiteX79" fmla="*/ 2915449 w 8037833"/>
              <a:gd name="connsiteY79" fmla="*/ 3661039 h 3823683"/>
              <a:gd name="connsiteX80" fmla="*/ 2884777 w 8037833"/>
              <a:gd name="connsiteY80" fmla="*/ 3660775 h 3823683"/>
              <a:gd name="connsiteX81" fmla="*/ 2739034 w 8037833"/>
              <a:gd name="connsiteY81" fmla="*/ 3647396 h 3823683"/>
              <a:gd name="connsiteX82" fmla="*/ 2651827 w 8037833"/>
              <a:gd name="connsiteY82" fmla="*/ 3646306 h 3823683"/>
              <a:gd name="connsiteX83" fmla="*/ 2618680 w 8037833"/>
              <a:gd name="connsiteY83" fmla="*/ 3656755 h 3823683"/>
              <a:gd name="connsiteX84" fmla="*/ 2572404 w 8037833"/>
              <a:gd name="connsiteY84" fmla="*/ 3664043 h 3823683"/>
              <a:gd name="connsiteX85" fmla="*/ 2490721 w 8037833"/>
              <a:gd name="connsiteY85" fmla="*/ 3685313 h 3823683"/>
              <a:gd name="connsiteX86" fmla="*/ 2423704 w 8037833"/>
              <a:gd name="connsiteY86" fmla="*/ 3658079 h 3823683"/>
              <a:gd name="connsiteX87" fmla="*/ 2301172 w 8037833"/>
              <a:gd name="connsiteY87" fmla="*/ 3663053 h 3823683"/>
              <a:gd name="connsiteX88" fmla="*/ 2294102 w 8037833"/>
              <a:gd name="connsiteY88" fmla="*/ 3671151 h 3823683"/>
              <a:gd name="connsiteX89" fmla="*/ 2238966 w 8037833"/>
              <a:gd name="connsiteY89" fmla="*/ 3668777 h 3823683"/>
              <a:gd name="connsiteX90" fmla="*/ 2046240 w 8037833"/>
              <a:gd name="connsiteY90" fmla="*/ 3604535 h 3823683"/>
              <a:gd name="connsiteX91" fmla="*/ 1938480 w 8037833"/>
              <a:gd name="connsiteY91" fmla="*/ 3601439 h 3823683"/>
              <a:gd name="connsiteX92" fmla="*/ 1900166 w 8037833"/>
              <a:gd name="connsiteY92" fmla="*/ 3609358 h 3823683"/>
              <a:gd name="connsiteX93" fmla="*/ 1835976 w 8037833"/>
              <a:gd name="connsiteY93" fmla="*/ 3622065 h 3823683"/>
              <a:gd name="connsiteX94" fmla="*/ 1787830 w 8037833"/>
              <a:gd name="connsiteY94" fmla="*/ 3653768 h 3823683"/>
              <a:gd name="connsiteX95" fmla="*/ 1734224 w 8037833"/>
              <a:gd name="connsiteY95" fmla="*/ 3655593 h 3823683"/>
              <a:gd name="connsiteX96" fmla="*/ 1721989 w 8037833"/>
              <a:gd name="connsiteY96" fmla="*/ 3627298 h 3823683"/>
              <a:gd name="connsiteX97" fmla="*/ 1664576 w 8037833"/>
              <a:gd name="connsiteY97" fmla="*/ 3638572 h 3823683"/>
              <a:gd name="connsiteX98" fmla="*/ 1577459 w 8037833"/>
              <a:gd name="connsiteY98" fmla="*/ 3658824 h 3823683"/>
              <a:gd name="connsiteX99" fmla="*/ 1527269 w 8037833"/>
              <a:gd name="connsiteY99" fmla="*/ 3663088 h 3823683"/>
              <a:gd name="connsiteX100" fmla="*/ 1390118 w 8037833"/>
              <a:gd name="connsiteY100" fmla="*/ 3682789 h 3823683"/>
              <a:gd name="connsiteX101" fmla="*/ 1252698 w 8037833"/>
              <a:gd name="connsiteY101" fmla="*/ 3708662 h 3823683"/>
              <a:gd name="connsiteX102" fmla="*/ 1171039 w 8037833"/>
              <a:gd name="connsiteY102" fmla="*/ 3758642 h 3823683"/>
              <a:gd name="connsiteX103" fmla="*/ 1058106 w 8037833"/>
              <a:gd name="connsiteY103" fmla="*/ 3776166 h 3823683"/>
              <a:gd name="connsiteX104" fmla="*/ 1039167 w 8037833"/>
              <a:gd name="connsiteY104" fmla="*/ 3784177 h 3823683"/>
              <a:gd name="connsiteX105" fmla="*/ 1012958 w 8037833"/>
              <a:gd name="connsiteY105" fmla="*/ 3779206 h 3823683"/>
              <a:gd name="connsiteX106" fmla="*/ 907906 w 8037833"/>
              <a:gd name="connsiteY106" fmla="*/ 3757678 h 3823683"/>
              <a:gd name="connsiteX107" fmla="*/ 825226 w 8037833"/>
              <a:gd name="connsiteY107" fmla="*/ 3726369 h 3823683"/>
              <a:gd name="connsiteX108" fmla="*/ 722264 w 8037833"/>
              <a:gd name="connsiteY108" fmla="*/ 3747612 h 3823683"/>
              <a:gd name="connsiteX109" fmla="*/ 659460 w 8037833"/>
              <a:gd name="connsiteY109" fmla="*/ 3740429 h 3823683"/>
              <a:gd name="connsiteX110" fmla="*/ 556552 w 8037833"/>
              <a:gd name="connsiteY110" fmla="*/ 3697934 h 3823683"/>
              <a:gd name="connsiteX111" fmla="*/ 421042 w 8037833"/>
              <a:gd name="connsiteY111" fmla="*/ 3709912 h 3823683"/>
              <a:gd name="connsiteX112" fmla="*/ 393295 w 8037833"/>
              <a:gd name="connsiteY112" fmla="*/ 3753097 h 3823683"/>
              <a:gd name="connsiteX113" fmla="*/ 355918 w 8037833"/>
              <a:gd name="connsiteY113" fmla="*/ 3779172 h 3823683"/>
              <a:gd name="connsiteX114" fmla="*/ 339711 w 8037833"/>
              <a:gd name="connsiteY114" fmla="*/ 3718242 h 3823683"/>
              <a:gd name="connsiteX115" fmla="*/ 222239 w 8037833"/>
              <a:gd name="connsiteY115" fmla="*/ 3672335 h 3823683"/>
              <a:gd name="connsiteX116" fmla="*/ 163578 w 8037833"/>
              <a:gd name="connsiteY116" fmla="*/ 3656292 h 3823683"/>
              <a:gd name="connsiteX117" fmla="*/ 72220 w 8037833"/>
              <a:gd name="connsiteY117" fmla="*/ 3645272 h 3823683"/>
              <a:gd name="connsiteX118" fmla="*/ 44395 w 8037833"/>
              <a:gd name="connsiteY118" fmla="*/ 3639455 h 3823683"/>
              <a:gd name="connsiteX119" fmla="*/ 1962 w 8037833"/>
              <a:gd name="connsiteY119" fmla="*/ 3635948 h 3823683"/>
              <a:gd name="connsiteX120" fmla="*/ 0 w 8037833"/>
              <a:gd name="connsiteY120" fmla="*/ 3635261 h 3823683"/>
              <a:gd name="connsiteX121" fmla="*/ 0 w 8037833"/>
              <a:gd name="connsiteY121" fmla="*/ 12763 h 3823683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55918 w 8037833"/>
              <a:gd name="connsiteY113" fmla="*/ 3779172 h 3784177"/>
              <a:gd name="connsiteX114" fmla="*/ 339711 w 8037833"/>
              <a:gd name="connsiteY114" fmla="*/ 3718242 h 3784177"/>
              <a:gd name="connsiteX115" fmla="*/ 222239 w 8037833"/>
              <a:gd name="connsiteY115" fmla="*/ 3672335 h 3784177"/>
              <a:gd name="connsiteX116" fmla="*/ 163578 w 8037833"/>
              <a:gd name="connsiteY116" fmla="*/ 3656292 h 3784177"/>
              <a:gd name="connsiteX117" fmla="*/ 72220 w 8037833"/>
              <a:gd name="connsiteY117" fmla="*/ 3645272 h 3784177"/>
              <a:gd name="connsiteX118" fmla="*/ 44395 w 8037833"/>
              <a:gd name="connsiteY118" fmla="*/ 3639455 h 3784177"/>
              <a:gd name="connsiteX119" fmla="*/ 1962 w 8037833"/>
              <a:gd name="connsiteY119" fmla="*/ 3635948 h 3784177"/>
              <a:gd name="connsiteX120" fmla="*/ 0 w 8037833"/>
              <a:gd name="connsiteY120" fmla="*/ 3635261 h 3784177"/>
              <a:gd name="connsiteX121" fmla="*/ 0 w 8037833"/>
              <a:gd name="connsiteY121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55918 w 8037833"/>
              <a:gd name="connsiteY113" fmla="*/ 3779172 h 3784177"/>
              <a:gd name="connsiteX114" fmla="*/ 339711 w 8037833"/>
              <a:gd name="connsiteY114" fmla="*/ 3718242 h 3784177"/>
              <a:gd name="connsiteX115" fmla="*/ 222239 w 8037833"/>
              <a:gd name="connsiteY115" fmla="*/ 3672335 h 3784177"/>
              <a:gd name="connsiteX116" fmla="*/ 163578 w 8037833"/>
              <a:gd name="connsiteY116" fmla="*/ 3656292 h 3784177"/>
              <a:gd name="connsiteX117" fmla="*/ 72220 w 8037833"/>
              <a:gd name="connsiteY117" fmla="*/ 3645272 h 3784177"/>
              <a:gd name="connsiteX118" fmla="*/ 44395 w 8037833"/>
              <a:gd name="connsiteY118" fmla="*/ 3639455 h 3784177"/>
              <a:gd name="connsiteX119" fmla="*/ 1962 w 8037833"/>
              <a:gd name="connsiteY119" fmla="*/ 3635948 h 3784177"/>
              <a:gd name="connsiteX120" fmla="*/ 0 w 8037833"/>
              <a:gd name="connsiteY120" fmla="*/ 3635261 h 3784177"/>
              <a:gd name="connsiteX121" fmla="*/ 0 w 8037833"/>
              <a:gd name="connsiteY121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33173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32153 w 8037833"/>
              <a:gd name="connsiteY70" fmla="*/ 366778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33173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32153 w 8037833"/>
              <a:gd name="connsiteY70" fmla="*/ 366778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33173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111718 w 8037833"/>
              <a:gd name="connsiteY21" fmla="*/ 3357536 h 3784177"/>
              <a:gd name="connsiteX22" fmla="*/ 5949057 w 8037833"/>
              <a:gd name="connsiteY22" fmla="*/ 3379652 h 3784177"/>
              <a:gd name="connsiteX23" fmla="*/ 5891274 w 8037833"/>
              <a:gd name="connsiteY23" fmla="*/ 3397681 h 3784177"/>
              <a:gd name="connsiteX24" fmla="*/ 5835383 w 8037833"/>
              <a:gd name="connsiteY24" fmla="*/ 3377529 h 3784177"/>
              <a:gd name="connsiteX25" fmla="*/ 5746050 w 8037833"/>
              <a:gd name="connsiteY25" fmla="*/ 3426142 h 3784177"/>
              <a:gd name="connsiteX26" fmla="*/ 5613670 w 8037833"/>
              <a:gd name="connsiteY26" fmla="*/ 3428671 h 3784177"/>
              <a:gd name="connsiteX27" fmla="*/ 5535334 w 8037833"/>
              <a:gd name="connsiteY27" fmla="*/ 3437044 h 3784177"/>
              <a:gd name="connsiteX28" fmla="*/ 5506940 w 8037833"/>
              <a:gd name="connsiteY28" fmla="*/ 3450999 h 3784177"/>
              <a:gd name="connsiteX29" fmla="*/ 5466372 w 8037833"/>
              <a:gd name="connsiteY29" fmla="*/ 3463245 h 3784177"/>
              <a:gd name="connsiteX30" fmla="*/ 5395833 w 8037833"/>
              <a:gd name="connsiteY30" fmla="*/ 3493194 h 3784177"/>
              <a:gd name="connsiteX31" fmla="*/ 5305325 w 8037833"/>
              <a:gd name="connsiteY31" fmla="*/ 3505200 h 3784177"/>
              <a:gd name="connsiteX32" fmla="*/ 5223043 w 8037833"/>
              <a:gd name="connsiteY32" fmla="*/ 3491664 h 3784177"/>
              <a:gd name="connsiteX33" fmla="*/ 5217733 w 8037833"/>
              <a:gd name="connsiteY33" fmla="*/ 3500463 h 3784177"/>
              <a:gd name="connsiteX34" fmla="*/ 5167992 w 8037833"/>
              <a:gd name="connsiteY34" fmla="*/ 3504085 h 3784177"/>
              <a:gd name="connsiteX35" fmla="*/ 4987020 w 8037833"/>
              <a:gd name="connsiteY35" fmla="*/ 3461263 h 3784177"/>
              <a:gd name="connsiteX36" fmla="*/ 4890003 w 8037833"/>
              <a:gd name="connsiteY36" fmla="*/ 3469874 h 3784177"/>
              <a:gd name="connsiteX37" fmla="*/ 4856654 w 8037833"/>
              <a:gd name="connsiteY37" fmla="*/ 3481880 h 3784177"/>
              <a:gd name="connsiteX38" fmla="*/ 4800711 w 8037833"/>
              <a:gd name="connsiteY38" fmla="*/ 3501441 h 3784177"/>
              <a:gd name="connsiteX39" fmla="*/ 4761569 w 8037833"/>
              <a:gd name="connsiteY39" fmla="*/ 3538103 h 3784177"/>
              <a:gd name="connsiteX40" fmla="*/ 4713734 w 8037833"/>
              <a:gd name="connsiteY40" fmla="*/ 3545724 h 3784177"/>
              <a:gd name="connsiteX41" fmla="*/ 4699169 w 8037833"/>
              <a:gd name="connsiteY41" fmla="*/ 3518988 h 3784177"/>
              <a:gd name="connsiteX42" fmla="*/ 4649120 w 8037833"/>
              <a:gd name="connsiteY42" fmla="*/ 3536392 h 3784177"/>
              <a:gd name="connsiteX43" fmla="*/ 4573578 w 8037833"/>
              <a:gd name="connsiteY43" fmla="*/ 3565923 h 3784177"/>
              <a:gd name="connsiteX44" fmla="*/ 4529117 w 8037833"/>
              <a:gd name="connsiteY44" fmla="*/ 3575592 h 3784177"/>
              <a:gd name="connsiteX45" fmla="*/ 4408641 w 8037833"/>
              <a:gd name="connsiteY45" fmla="*/ 3610000 h 3784177"/>
              <a:gd name="connsiteX46" fmla="*/ 4356402 w 8037833"/>
              <a:gd name="connsiteY46" fmla="*/ 3642792 h 3784177"/>
              <a:gd name="connsiteX47" fmla="*/ 4270245 w 8037833"/>
              <a:gd name="connsiteY47" fmla="*/ 3665789 h 3784177"/>
              <a:gd name="connsiteX48" fmla="*/ 4208725 w 8037833"/>
              <a:gd name="connsiteY48" fmla="*/ 3704841 h 3784177"/>
              <a:gd name="connsiteX49" fmla="*/ 4201632 w 8037833"/>
              <a:gd name="connsiteY49" fmla="*/ 3702602 h 3784177"/>
              <a:gd name="connsiteX50" fmla="*/ 4191289 w 8037833"/>
              <a:gd name="connsiteY50" fmla="*/ 3702380 h 3784177"/>
              <a:gd name="connsiteX51" fmla="*/ 4191039 w 8037833"/>
              <a:gd name="connsiteY51" fmla="*/ 3702831 h 3784177"/>
              <a:gd name="connsiteX52" fmla="*/ 4181340 w 8037833"/>
              <a:gd name="connsiteY52" fmla="*/ 3701729 h 3784177"/>
              <a:gd name="connsiteX53" fmla="*/ 4133816 w 8037833"/>
              <a:gd name="connsiteY53" fmla="*/ 3690565 h 3784177"/>
              <a:gd name="connsiteX54" fmla="*/ 4071732 w 8037833"/>
              <a:gd name="connsiteY54" fmla="*/ 3732513 h 3784177"/>
              <a:gd name="connsiteX55" fmla="*/ 4045924 w 8037833"/>
              <a:gd name="connsiteY55" fmla="*/ 3739404 h 3784177"/>
              <a:gd name="connsiteX56" fmla="*/ 4032171 w 8037833"/>
              <a:gd name="connsiteY56" fmla="*/ 3745523 h 3784177"/>
              <a:gd name="connsiteX57" fmla="*/ 4031335 w 8037833"/>
              <a:gd name="connsiteY57" fmla="*/ 3747479 h 3784177"/>
              <a:gd name="connsiteX58" fmla="*/ 3985774 w 8037833"/>
              <a:gd name="connsiteY58" fmla="*/ 3736547 h 3784177"/>
              <a:gd name="connsiteX59" fmla="*/ 3979769 w 8037833"/>
              <a:gd name="connsiteY59" fmla="*/ 3738769 h 3784177"/>
              <a:gd name="connsiteX60" fmla="*/ 3950014 w 8037833"/>
              <a:gd name="connsiteY60" fmla="*/ 3726942 h 3784177"/>
              <a:gd name="connsiteX61" fmla="*/ 3934671 w 8037833"/>
              <a:gd name="connsiteY61" fmla="*/ 3723339 h 3784177"/>
              <a:gd name="connsiteX62" fmla="*/ 3930274 w 8037833"/>
              <a:gd name="connsiteY62" fmla="*/ 3717148 h 3784177"/>
              <a:gd name="connsiteX63" fmla="*/ 3907660 w 8037833"/>
              <a:gd name="connsiteY63" fmla="*/ 3714456 h 3784177"/>
              <a:gd name="connsiteX64" fmla="*/ 3905087 w 8037833"/>
              <a:gd name="connsiteY64" fmla="*/ 3716098 h 3784177"/>
              <a:gd name="connsiteX65" fmla="*/ 3886347 w 8037833"/>
              <a:gd name="connsiteY65" fmla="*/ 3706620 h 3784177"/>
              <a:gd name="connsiteX66" fmla="*/ 3870533 w 8037833"/>
              <a:gd name="connsiteY66" fmla="*/ 3689905 h 3784177"/>
              <a:gd name="connsiteX67" fmla="*/ 3678563 w 8037833"/>
              <a:gd name="connsiteY67" fmla="*/ 3694486 h 3784177"/>
              <a:gd name="connsiteX68" fmla="*/ 3524121 w 8037833"/>
              <a:gd name="connsiteY68" fmla="*/ 3642736 h 3784177"/>
              <a:gd name="connsiteX69" fmla="*/ 3432153 w 8037833"/>
              <a:gd name="connsiteY69" fmla="*/ 3667780 h 3784177"/>
              <a:gd name="connsiteX70" fmla="*/ 3373519 w 8037833"/>
              <a:gd name="connsiteY70" fmla="*/ 3665785 h 3784177"/>
              <a:gd name="connsiteX71" fmla="*/ 3114267 w 8037833"/>
              <a:gd name="connsiteY71" fmla="*/ 3638983 h 3784177"/>
              <a:gd name="connsiteX72" fmla="*/ 3048270 w 8037833"/>
              <a:gd name="connsiteY72" fmla="*/ 3649949 h 3784177"/>
              <a:gd name="connsiteX73" fmla="*/ 2989722 w 8037833"/>
              <a:gd name="connsiteY73" fmla="*/ 3623230 h 3784177"/>
              <a:gd name="connsiteX74" fmla="*/ 2965734 w 8037833"/>
              <a:gd name="connsiteY74" fmla="*/ 3635676 h 3784177"/>
              <a:gd name="connsiteX75" fmla="*/ 2961603 w 8037833"/>
              <a:gd name="connsiteY75" fmla="*/ 3638221 h 3784177"/>
              <a:gd name="connsiteX76" fmla="*/ 2944959 w 8037833"/>
              <a:gd name="connsiteY76" fmla="*/ 3639723 h 3784177"/>
              <a:gd name="connsiteX77" fmla="*/ 2940402 w 8037833"/>
              <a:gd name="connsiteY77" fmla="*/ 3651000 h 3784177"/>
              <a:gd name="connsiteX78" fmla="*/ 2915449 w 8037833"/>
              <a:gd name="connsiteY78" fmla="*/ 3661039 h 3784177"/>
              <a:gd name="connsiteX79" fmla="*/ 2884777 w 8037833"/>
              <a:gd name="connsiteY79" fmla="*/ 3660775 h 3784177"/>
              <a:gd name="connsiteX80" fmla="*/ 2739034 w 8037833"/>
              <a:gd name="connsiteY80" fmla="*/ 3647396 h 3784177"/>
              <a:gd name="connsiteX81" fmla="*/ 2651827 w 8037833"/>
              <a:gd name="connsiteY81" fmla="*/ 3646306 h 3784177"/>
              <a:gd name="connsiteX82" fmla="*/ 2618680 w 8037833"/>
              <a:gd name="connsiteY82" fmla="*/ 3656755 h 3784177"/>
              <a:gd name="connsiteX83" fmla="*/ 2572404 w 8037833"/>
              <a:gd name="connsiteY83" fmla="*/ 3664043 h 3784177"/>
              <a:gd name="connsiteX84" fmla="*/ 2490721 w 8037833"/>
              <a:gd name="connsiteY84" fmla="*/ 3685313 h 3784177"/>
              <a:gd name="connsiteX85" fmla="*/ 2423704 w 8037833"/>
              <a:gd name="connsiteY85" fmla="*/ 3658079 h 3784177"/>
              <a:gd name="connsiteX86" fmla="*/ 2301172 w 8037833"/>
              <a:gd name="connsiteY86" fmla="*/ 3663053 h 3784177"/>
              <a:gd name="connsiteX87" fmla="*/ 2294102 w 8037833"/>
              <a:gd name="connsiteY87" fmla="*/ 3671151 h 3784177"/>
              <a:gd name="connsiteX88" fmla="*/ 2238966 w 8037833"/>
              <a:gd name="connsiteY88" fmla="*/ 3668777 h 3784177"/>
              <a:gd name="connsiteX89" fmla="*/ 2082844 w 8037833"/>
              <a:gd name="connsiteY89" fmla="*/ 3631994 h 3784177"/>
              <a:gd name="connsiteX90" fmla="*/ 1938480 w 8037833"/>
              <a:gd name="connsiteY90" fmla="*/ 3601439 h 3784177"/>
              <a:gd name="connsiteX91" fmla="*/ 1900166 w 8037833"/>
              <a:gd name="connsiteY91" fmla="*/ 3609358 h 3784177"/>
              <a:gd name="connsiteX92" fmla="*/ 1835976 w 8037833"/>
              <a:gd name="connsiteY92" fmla="*/ 3622065 h 3784177"/>
              <a:gd name="connsiteX93" fmla="*/ 1787830 w 8037833"/>
              <a:gd name="connsiteY93" fmla="*/ 3633173 h 3784177"/>
              <a:gd name="connsiteX94" fmla="*/ 1734224 w 8037833"/>
              <a:gd name="connsiteY94" fmla="*/ 3655593 h 3784177"/>
              <a:gd name="connsiteX95" fmla="*/ 1721989 w 8037833"/>
              <a:gd name="connsiteY95" fmla="*/ 3627298 h 3784177"/>
              <a:gd name="connsiteX96" fmla="*/ 1664576 w 8037833"/>
              <a:gd name="connsiteY96" fmla="*/ 3638572 h 3784177"/>
              <a:gd name="connsiteX97" fmla="*/ 1577459 w 8037833"/>
              <a:gd name="connsiteY97" fmla="*/ 3658824 h 3784177"/>
              <a:gd name="connsiteX98" fmla="*/ 1527269 w 8037833"/>
              <a:gd name="connsiteY98" fmla="*/ 3663088 h 3784177"/>
              <a:gd name="connsiteX99" fmla="*/ 1390118 w 8037833"/>
              <a:gd name="connsiteY99" fmla="*/ 3682789 h 3784177"/>
              <a:gd name="connsiteX100" fmla="*/ 1252698 w 8037833"/>
              <a:gd name="connsiteY100" fmla="*/ 3708662 h 3784177"/>
              <a:gd name="connsiteX101" fmla="*/ 1171039 w 8037833"/>
              <a:gd name="connsiteY101" fmla="*/ 3758642 h 3784177"/>
              <a:gd name="connsiteX102" fmla="*/ 1058106 w 8037833"/>
              <a:gd name="connsiteY102" fmla="*/ 3776166 h 3784177"/>
              <a:gd name="connsiteX103" fmla="*/ 1039167 w 8037833"/>
              <a:gd name="connsiteY103" fmla="*/ 3784177 h 3784177"/>
              <a:gd name="connsiteX104" fmla="*/ 1012958 w 8037833"/>
              <a:gd name="connsiteY104" fmla="*/ 3779206 h 3784177"/>
              <a:gd name="connsiteX105" fmla="*/ 907906 w 8037833"/>
              <a:gd name="connsiteY105" fmla="*/ 3757678 h 3784177"/>
              <a:gd name="connsiteX106" fmla="*/ 825226 w 8037833"/>
              <a:gd name="connsiteY106" fmla="*/ 3726369 h 3784177"/>
              <a:gd name="connsiteX107" fmla="*/ 722264 w 8037833"/>
              <a:gd name="connsiteY107" fmla="*/ 3747612 h 3784177"/>
              <a:gd name="connsiteX108" fmla="*/ 659460 w 8037833"/>
              <a:gd name="connsiteY108" fmla="*/ 3740429 h 3784177"/>
              <a:gd name="connsiteX109" fmla="*/ 556552 w 8037833"/>
              <a:gd name="connsiteY109" fmla="*/ 3739124 h 3784177"/>
              <a:gd name="connsiteX110" fmla="*/ 445444 w 8037833"/>
              <a:gd name="connsiteY110" fmla="*/ 3764831 h 3784177"/>
              <a:gd name="connsiteX111" fmla="*/ 393295 w 8037833"/>
              <a:gd name="connsiteY111" fmla="*/ 3753097 h 3784177"/>
              <a:gd name="connsiteX112" fmla="*/ 339711 w 8037833"/>
              <a:gd name="connsiteY112" fmla="*/ 3718242 h 3784177"/>
              <a:gd name="connsiteX113" fmla="*/ 222239 w 8037833"/>
              <a:gd name="connsiteY113" fmla="*/ 3672335 h 3784177"/>
              <a:gd name="connsiteX114" fmla="*/ 163578 w 8037833"/>
              <a:gd name="connsiteY114" fmla="*/ 3656292 h 3784177"/>
              <a:gd name="connsiteX115" fmla="*/ 72220 w 8037833"/>
              <a:gd name="connsiteY115" fmla="*/ 3645272 h 3784177"/>
              <a:gd name="connsiteX116" fmla="*/ 44395 w 8037833"/>
              <a:gd name="connsiteY116" fmla="*/ 3639455 h 3784177"/>
              <a:gd name="connsiteX117" fmla="*/ 1962 w 8037833"/>
              <a:gd name="connsiteY117" fmla="*/ 3635948 h 3784177"/>
              <a:gd name="connsiteX118" fmla="*/ 0 w 8037833"/>
              <a:gd name="connsiteY118" fmla="*/ 3635261 h 3784177"/>
              <a:gd name="connsiteX119" fmla="*/ 0 w 8037833"/>
              <a:gd name="connsiteY11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52283 w 8037833"/>
              <a:gd name="connsiteY20" fmla="*/ 3374762 h 3784177"/>
              <a:gd name="connsiteX21" fmla="*/ 6111718 w 8037833"/>
              <a:gd name="connsiteY21" fmla="*/ 3357536 h 3784177"/>
              <a:gd name="connsiteX22" fmla="*/ 5949057 w 8037833"/>
              <a:gd name="connsiteY22" fmla="*/ 3379652 h 3784177"/>
              <a:gd name="connsiteX23" fmla="*/ 5891274 w 8037833"/>
              <a:gd name="connsiteY23" fmla="*/ 3397681 h 3784177"/>
              <a:gd name="connsiteX24" fmla="*/ 5835383 w 8037833"/>
              <a:gd name="connsiteY24" fmla="*/ 3377529 h 3784177"/>
              <a:gd name="connsiteX25" fmla="*/ 5746050 w 8037833"/>
              <a:gd name="connsiteY25" fmla="*/ 3426142 h 3784177"/>
              <a:gd name="connsiteX26" fmla="*/ 5613670 w 8037833"/>
              <a:gd name="connsiteY26" fmla="*/ 3428671 h 3784177"/>
              <a:gd name="connsiteX27" fmla="*/ 5535334 w 8037833"/>
              <a:gd name="connsiteY27" fmla="*/ 3437044 h 3784177"/>
              <a:gd name="connsiteX28" fmla="*/ 5506940 w 8037833"/>
              <a:gd name="connsiteY28" fmla="*/ 3450999 h 3784177"/>
              <a:gd name="connsiteX29" fmla="*/ 5466372 w 8037833"/>
              <a:gd name="connsiteY29" fmla="*/ 3463245 h 3784177"/>
              <a:gd name="connsiteX30" fmla="*/ 5395833 w 8037833"/>
              <a:gd name="connsiteY30" fmla="*/ 3493194 h 3784177"/>
              <a:gd name="connsiteX31" fmla="*/ 5305325 w 8037833"/>
              <a:gd name="connsiteY31" fmla="*/ 3505200 h 3784177"/>
              <a:gd name="connsiteX32" fmla="*/ 5223043 w 8037833"/>
              <a:gd name="connsiteY32" fmla="*/ 3491664 h 3784177"/>
              <a:gd name="connsiteX33" fmla="*/ 5217733 w 8037833"/>
              <a:gd name="connsiteY33" fmla="*/ 3500463 h 3784177"/>
              <a:gd name="connsiteX34" fmla="*/ 5167992 w 8037833"/>
              <a:gd name="connsiteY34" fmla="*/ 3504085 h 3784177"/>
              <a:gd name="connsiteX35" fmla="*/ 4987020 w 8037833"/>
              <a:gd name="connsiteY35" fmla="*/ 3461263 h 3784177"/>
              <a:gd name="connsiteX36" fmla="*/ 4890003 w 8037833"/>
              <a:gd name="connsiteY36" fmla="*/ 3469874 h 3784177"/>
              <a:gd name="connsiteX37" fmla="*/ 4856654 w 8037833"/>
              <a:gd name="connsiteY37" fmla="*/ 3481880 h 3784177"/>
              <a:gd name="connsiteX38" fmla="*/ 4800711 w 8037833"/>
              <a:gd name="connsiteY38" fmla="*/ 3501441 h 3784177"/>
              <a:gd name="connsiteX39" fmla="*/ 4761569 w 8037833"/>
              <a:gd name="connsiteY39" fmla="*/ 3538103 h 3784177"/>
              <a:gd name="connsiteX40" fmla="*/ 4713734 w 8037833"/>
              <a:gd name="connsiteY40" fmla="*/ 3545724 h 3784177"/>
              <a:gd name="connsiteX41" fmla="*/ 4699169 w 8037833"/>
              <a:gd name="connsiteY41" fmla="*/ 3518988 h 3784177"/>
              <a:gd name="connsiteX42" fmla="*/ 4649120 w 8037833"/>
              <a:gd name="connsiteY42" fmla="*/ 3536392 h 3784177"/>
              <a:gd name="connsiteX43" fmla="*/ 4573578 w 8037833"/>
              <a:gd name="connsiteY43" fmla="*/ 3565923 h 3784177"/>
              <a:gd name="connsiteX44" fmla="*/ 4529117 w 8037833"/>
              <a:gd name="connsiteY44" fmla="*/ 3575592 h 3784177"/>
              <a:gd name="connsiteX45" fmla="*/ 4408641 w 8037833"/>
              <a:gd name="connsiteY45" fmla="*/ 3610000 h 3784177"/>
              <a:gd name="connsiteX46" fmla="*/ 4356402 w 8037833"/>
              <a:gd name="connsiteY46" fmla="*/ 3642792 h 3784177"/>
              <a:gd name="connsiteX47" fmla="*/ 4270245 w 8037833"/>
              <a:gd name="connsiteY47" fmla="*/ 3665789 h 3784177"/>
              <a:gd name="connsiteX48" fmla="*/ 4208725 w 8037833"/>
              <a:gd name="connsiteY48" fmla="*/ 3704841 h 3784177"/>
              <a:gd name="connsiteX49" fmla="*/ 4201632 w 8037833"/>
              <a:gd name="connsiteY49" fmla="*/ 3702602 h 3784177"/>
              <a:gd name="connsiteX50" fmla="*/ 4191289 w 8037833"/>
              <a:gd name="connsiteY50" fmla="*/ 3702380 h 3784177"/>
              <a:gd name="connsiteX51" fmla="*/ 4191039 w 8037833"/>
              <a:gd name="connsiteY51" fmla="*/ 3702831 h 3784177"/>
              <a:gd name="connsiteX52" fmla="*/ 4181340 w 8037833"/>
              <a:gd name="connsiteY52" fmla="*/ 3701729 h 3784177"/>
              <a:gd name="connsiteX53" fmla="*/ 4133816 w 8037833"/>
              <a:gd name="connsiteY53" fmla="*/ 3690565 h 3784177"/>
              <a:gd name="connsiteX54" fmla="*/ 4071732 w 8037833"/>
              <a:gd name="connsiteY54" fmla="*/ 3732513 h 3784177"/>
              <a:gd name="connsiteX55" fmla="*/ 4045924 w 8037833"/>
              <a:gd name="connsiteY55" fmla="*/ 3739404 h 3784177"/>
              <a:gd name="connsiteX56" fmla="*/ 4032171 w 8037833"/>
              <a:gd name="connsiteY56" fmla="*/ 3745523 h 3784177"/>
              <a:gd name="connsiteX57" fmla="*/ 4031335 w 8037833"/>
              <a:gd name="connsiteY57" fmla="*/ 3747479 h 3784177"/>
              <a:gd name="connsiteX58" fmla="*/ 3985774 w 8037833"/>
              <a:gd name="connsiteY58" fmla="*/ 3736547 h 3784177"/>
              <a:gd name="connsiteX59" fmla="*/ 3979769 w 8037833"/>
              <a:gd name="connsiteY59" fmla="*/ 3738769 h 3784177"/>
              <a:gd name="connsiteX60" fmla="*/ 3950014 w 8037833"/>
              <a:gd name="connsiteY60" fmla="*/ 3726942 h 3784177"/>
              <a:gd name="connsiteX61" fmla="*/ 3934671 w 8037833"/>
              <a:gd name="connsiteY61" fmla="*/ 3723339 h 3784177"/>
              <a:gd name="connsiteX62" fmla="*/ 3930274 w 8037833"/>
              <a:gd name="connsiteY62" fmla="*/ 3717148 h 3784177"/>
              <a:gd name="connsiteX63" fmla="*/ 3907660 w 8037833"/>
              <a:gd name="connsiteY63" fmla="*/ 3714456 h 3784177"/>
              <a:gd name="connsiteX64" fmla="*/ 3905087 w 8037833"/>
              <a:gd name="connsiteY64" fmla="*/ 3716098 h 3784177"/>
              <a:gd name="connsiteX65" fmla="*/ 3886347 w 8037833"/>
              <a:gd name="connsiteY65" fmla="*/ 3706620 h 3784177"/>
              <a:gd name="connsiteX66" fmla="*/ 3870533 w 8037833"/>
              <a:gd name="connsiteY66" fmla="*/ 3689905 h 3784177"/>
              <a:gd name="connsiteX67" fmla="*/ 3678563 w 8037833"/>
              <a:gd name="connsiteY67" fmla="*/ 3694486 h 3784177"/>
              <a:gd name="connsiteX68" fmla="*/ 3524121 w 8037833"/>
              <a:gd name="connsiteY68" fmla="*/ 3642736 h 3784177"/>
              <a:gd name="connsiteX69" fmla="*/ 3432153 w 8037833"/>
              <a:gd name="connsiteY69" fmla="*/ 3667780 h 3784177"/>
              <a:gd name="connsiteX70" fmla="*/ 3373519 w 8037833"/>
              <a:gd name="connsiteY70" fmla="*/ 3665785 h 3784177"/>
              <a:gd name="connsiteX71" fmla="*/ 3114267 w 8037833"/>
              <a:gd name="connsiteY71" fmla="*/ 3638983 h 3784177"/>
              <a:gd name="connsiteX72" fmla="*/ 3048270 w 8037833"/>
              <a:gd name="connsiteY72" fmla="*/ 3649949 h 3784177"/>
              <a:gd name="connsiteX73" fmla="*/ 2989722 w 8037833"/>
              <a:gd name="connsiteY73" fmla="*/ 3623230 h 3784177"/>
              <a:gd name="connsiteX74" fmla="*/ 2965734 w 8037833"/>
              <a:gd name="connsiteY74" fmla="*/ 3635676 h 3784177"/>
              <a:gd name="connsiteX75" fmla="*/ 2961603 w 8037833"/>
              <a:gd name="connsiteY75" fmla="*/ 3638221 h 3784177"/>
              <a:gd name="connsiteX76" fmla="*/ 2944959 w 8037833"/>
              <a:gd name="connsiteY76" fmla="*/ 3639723 h 3784177"/>
              <a:gd name="connsiteX77" fmla="*/ 2940402 w 8037833"/>
              <a:gd name="connsiteY77" fmla="*/ 3651000 h 3784177"/>
              <a:gd name="connsiteX78" fmla="*/ 2915449 w 8037833"/>
              <a:gd name="connsiteY78" fmla="*/ 3661039 h 3784177"/>
              <a:gd name="connsiteX79" fmla="*/ 2884777 w 8037833"/>
              <a:gd name="connsiteY79" fmla="*/ 3660775 h 3784177"/>
              <a:gd name="connsiteX80" fmla="*/ 2739034 w 8037833"/>
              <a:gd name="connsiteY80" fmla="*/ 3647396 h 3784177"/>
              <a:gd name="connsiteX81" fmla="*/ 2651827 w 8037833"/>
              <a:gd name="connsiteY81" fmla="*/ 3646306 h 3784177"/>
              <a:gd name="connsiteX82" fmla="*/ 2618680 w 8037833"/>
              <a:gd name="connsiteY82" fmla="*/ 3656755 h 3784177"/>
              <a:gd name="connsiteX83" fmla="*/ 2572404 w 8037833"/>
              <a:gd name="connsiteY83" fmla="*/ 3664043 h 3784177"/>
              <a:gd name="connsiteX84" fmla="*/ 2490721 w 8037833"/>
              <a:gd name="connsiteY84" fmla="*/ 3685313 h 3784177"/>
              <a:gd name="connsiteX85" fmla="*/ 2423704 w 8037833"/>
              <a:gd name="connsiteY85" fmla="*/ 3658079 h 3784177"/>
              <a:gd name="connsiteX86" fmla="*/ 2301172 w 8037833"/>
              <a:gd name="connsiteY86" fmla="*/ 3663053 h 3784177"/>
              <a:gd name="connsiteX87" fmla="*/ 2294102 w 8037833"/>
              <a:gd name="connsiteY87" fmla="*/ 3671151 h 3784177"/>
              <a:gd name="connsiteX88" fmla="*/ 2238966 w 8037833"/>
              <a:gd name="connsiteY88" fmla="*/ 3668777 h 3784177"/>
              <a:gd name="connsiteX89" fmla="*/ 2082844 w 8037833"/>
              <a:gd name="connsiteY89" fmla="*/ 3631994 h 3784177"/>
              <a:gd name="connsiteX90" fmla="*/ 1938480 w 8037833"/>
              <a:gd name="connsiteY90" fmla="*/ 3601439 h 3784177"/>
              <a:gd name="connsiteX91" fmla="*/ 1900166 w 8037833"/>
              <a:gd name="connsiteY91" fmla="*/ 3609358 h 3784177"/>
              <a:gd name="connsiteX92" fmla="*/ 1835976 w 8037833"/>
              <a:gd name="connsiteY92" fmla="*/ 3622065 h 3784177"/>
              <a:gd name="connsiteX93" fmla="*/ 1787830 w 8037833"/>
              <a:gd name="connsiteY93" fmla="*/ 3633173 h 3784177"/>
              <a:gd name="connsiteX94" fmla="*/ 1734224 w 8037833"/>
              <a:gd name="connsiteY94" fmla="*/ 3655593 h 3784177"/>
              <a:gd name="connsiteX95" fmla="*/ 1721989 w 8037833"/>
              <a:gd name="connsiteY95" fmla="*/ 3627298 h 3784177"/>
              <a:gd name="connsiteX96" fmla="*/ 1664576 w 8037833"/>
              <a:gd name="connsiteY96" fmla="*/ 3638572 h 3784177"/>
              <a:gd name="connsiteX97" fmla="*/ 1577459 w 8037833"/>
              <a:gd name="connsiteY97" fmla="*/ 3658824 h 3784177"/>
              <a:gd name="connsiteX98" fmla="*/ 1527269 w 8037833"/>
              <a:gd name="connsiteY98" fmla="*/ 3663088 h 3784177"/>
              <a:gd name="connsiteX99" fmla="*/ 1390118 w 8037833"/>
              <a:gd name="connsiteY99" fmla="*/ 3682789 h 3784177"/>
              <a:gd name="connsiteX100" fmla="*/ 1252698 w 8037833"/>
              <a:gd name="connsiteY100" fmla="*/ 3708662 h 3784177"/>
              <a:gd name="connsiteX101" fmla="*/ 1171039 w 8037833"/>
              <a:gd name="connsiteY101" fmla="*/ 3758642 h 3784177"/>
              <a:gd name="connsiteX102" fmla="*/ 1058106 w 8037833"/>
              <a:gd name="connsiteY102" fmla="*/ 3776166 h 3784177"/>
              <a:gd name="connsiteX103" fmla="*/ 1039167 w 8037833"/>
              <a:gd name="connsiteY103" fmla="*/ 3784177 h 3784177"/>
              <a:gd name="connsiteX104" fmla="*/ 1012958 w 8037833"/>
              <a:gd name="connsiteY104" fmla="*/ 3779206 h 3784177"/>
              <a:gd name="connsiteX105" fmla="*/ 907906 w 8037833"/>
              <a:gd name="connsiteY105" fmla="*/ 3757678 h 3784177"/>
              <a:gd name="connsiteX106" fmla="*/ 825226 w 8037833"/>
              <a:gd name="connsiteY106" fmla="*/ 3726369 h 3784177"/>
              <a:gd name="connsiteX107" fmla="*/ 722264 w 8037833"/>
              <a:gd name="connsiteY107" fmla="*/ 3747612 h 3784177"/>
              <a:gd name="connsiteX108" fmla="*/ 659460 w 8037833"/>
              <a:gd name="connsiteY108" fmla="*/ 3740429 h 3784177"/>
              <a:gd name="connsiteX109" fmla="*/ 556552 w 8037833"/>
              <a:gd name="connsiteY109" fmla="*/ 3739124 h 3784177"/>
              <a:gd name="connsiteX110" fmla="*/ 445444 w 8037833"/>
              <a:gd name="connsiteY110" fmla="*/ 3764831 h 3784177"/>
              <a:gd name="connsiteX111" fmla="*/ 393295 w 8037833"/>
              <a:gd name="connsiteY111" fmla="*/ 3753097 h 3784177"/>
              <a:gd name="connsiteX112" fmla="*/ 339711 w 8037833"/>
              <a:gd name="connsiteY112" fmla="*/ 3718242 h 3784177"/>
              <a:gd name="connsiteX113" fmla="*/ 222239 w 8037833"/>
              <a:gd name="connsiteY113" fmla="*/ 3672335 h 3784177"/>
              <a:gd name="connsiteX114" fmla="*/ 163578 w 8037833"/>
              <a:gd name="connsiteY114" fmla="*/ 3656292 h 3784177"/>
              <a:gd name="connsiteX115" fmla="*/ 72220 w 8037833"/>
              <a:gd name="connsiteY115" fmla="*/ 3645272 h 3784177"/>
              <a:gd name="connsiteX116" fmla="*/ 44395 w 8037833"/>
              <a:gd name="connsiteY116" fmla="*/ 3639455 h 3784177"/>
              <a:gd name="connsiteX117" fmla="*/ 1962 w 8037833"/>
              <a:gd name="connsiteY117" fmla="*/ 3635948 h 3784177"/>
              <a:gd name="connsiteX118" fmla="*/ 0 w 8037833"/>
              <a:gd name="connsiteY118" fmla="*/ 3635261 h 3784177"/>
              <a:gd name="connsiteX119" fmla="*/ 0 w 8037833"/>
              <a:gd name="connsiteY11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52283 w 8037833"/>
              <a:gd name="connsiteY20" fmla="*/ 3374762 h 3784177"/>
              <a:gd name="connsiteX21" fmla="*/ 6111718 w 8037833"/>
              <a:gd name="connsiteY21" fmla="*/ 3357536 h 3784177"/>
              <a:gd name="connsiteX22" fmla="*/ 6022263 w 8037833"/>
              <a:gd name="connsiteY22" fmla="*/ 3359057 h 3784177"/>
              <a:gd name="connsiteX23" fmla="*/ 5891274 w 8037833"/>
              <a:gd name="connsiteY23" fmla="*/ 3397681 h 3784177"/>
              <a:gd name="connsiteX24" fmla="*/ 5835383 w 8037833"/>
              <a:gd name="connsiteY24" fmla="*/ 3377529 h 3784177"/>
              <a:gd name="connsiteX25" fmla="*/ 5746050 w 8037833"/>
              <a:gd name="connsiteY25" fmla="*/ 3426142 h 3784177"/>
              <a:gd name="connsiteX26" fmla="*/ 5613670 w 8037833"/>
              <a:gd name="connsiteY26" fmla="*/ 3428671 h 3784177"/>
              <a:gd name="connsiteX27" fmla="*/ 5535334 w 8037833"/>
              <a:gd name="connsiteY27" fmla="*/ 3437044 h 3784177"/>
              <a:gd name="connsiteX28" fmla="*/ 5506940 w 8037833"/>
              <a:gd name="connsiteY28" fmla="*/ 3450999 h 3784177"/>
              <a:gd name="connsiteX29" fmla="*/ 5466372 w 8037833"/>
              <a:gd name="connsiteY29" fmla="*/ 3463245 h 3784177"/>
              <a:gd name="connsiteX30" fmla="*/ 5395833 w 8037833"/>
              <a:gd name="connsiteY30" fmla="*/ 3493194 h 3784177"/>
              <a:gd name="connsiteX31" fmla="*/ 5305325 w 8037833"/>
              <a:gd name="connsiteY31" fmla="*/ 3505200 h 3784177"/>
              <a:gd name="connsiteX32" fmla="*/ 5223043 w 8037833"/>
              <a:gd name="connsiteY32" fmla="*/ 3491664 h 3784177"/>
              <a:gd name="connsiteX33" fmla="*/ 5217733 w 8037833"/>
              <a:gd name="connsiteY33" fmla="*/ 3500463 h 3784177"/>
              <a:gd name="connsiteX34" fmla="*/ 5167992 w 8037833"/>
              <a:gd name="connsiteY34" fmla="*/ 3504085 h 3784177"/>
              <a:gd name="connsiteX35" fmla="*/ 4987020 w 8037833"/>
              <a:gd name="connsiteY35" fmla="*/ 3461263 h 3784177"/>
              <a:gd name="connsiteX36" fmla="*/ 4890003 w 8037833"/>
              <a:gd name="connsiteY36" fmla="*/ 3469874 h 3784177"/>
              <a:gd name="connsiteX37" fmla="*/ 4856654 w 8037833"/>
              <a:gd name="connsiteY37" fmla="*/ 3481880 h 3784177"/>
              <a:gd name="connsiteX38" fmla="*/ 4800711 w 8037833"/>
              <a:gd name="connsiteY38" fmla="*/ 3501441 h 3784177"/>
              <a:gd name="connsiteX39" fmla="*/ 4761569 w 8037833"/>
              <a:gd name="connsiteY39" fmla="*/ 3538103 h 3784177"/>
              <a:gd name="connsiteX40" fmla="*/ 4713734 w 8037833"/>
              <a:gd name="connsiteY40" fmla="*/ 3545724 h 3784177"/>
              <a:gd name="connsiteX41" fmla="*/ 4699169 w 8037833"/>
              <a:gd name="connsiteY41" fmla="*/ 3518988 h 3784177"/>
              <a:gd name="connsiteX42" fmla="*/ 4649120 w 8037833"/>
              <a:gd name="connsiteY42" fmla="*/ 3536392 h 3784177"/>
              <a:gd name="connsiteX43" fmla="*/ 4573578 w 8037833"/>
              <a:gd name="connsiteY43" fmla="*/ 3565923 h 3784177"/>
              <a:gd name="connsiteX44" fmla="*/ 4529117 w 8037833"/>
              <a:gd name="connsiteY44" fmla="*/ 3575592 h 3784177"/>
              <a:gd name="connsiteX45" fmla="*/ 4408641 w 8037833"/>
              <a:gd name="connsiteY45" fmla="*/ 3610000 h 3784177"/>
              <a:gd name="connsiteX46" fmla="*/ 4356402 w 8037833"/>
              <a:gd name="connsiteY46" fmla="*/ 3642792 h 3784177"/>
              <a:gd name="connsiteX47" fmla="*/ 4270245 w 8037833"/>
              <a:gd name="connsiteY47" fmla="*/ 3665789 h 3784177"/>
              <a:gd name="connsiteX48" fmla="*/ 4208725 w 8037833"/>
              <a:gd name="connsiteY48" fmla="*/ 3704841 h 3784177"/>
              <a:gd name="connsiteX49" fmla="*/ 4201632 w 8037833"/>
              <a:gd name="connsiteY49" fmla="*/ 3702602 h 3784177"/>
              <a:gd name="connsiteX50" fmla="*/ 4191289 w 8037833"/>
              <a:gd name="connsiteY50" fmla="*/ 3702380 h 3784177"/>
              <a:gd name="connsiteX51" fmla="*/ 4191039 w 8037833"/>
              <a:gd name="connsiteY51" fmla="*/ 3702831 h 3784177"/>
              <a:gd name="connsiteX52" fmla="*/ 4181340 w 8037833"/>
              <a:gd name="connsiteY52" fmla="*/ 3701729 h 3784177"/>
              <a:gd name="connsiteX53" fmla="*/ 4133816 w 8037833"/>
              <a:gd name="connsiteY53" fmla="*/ 3690565 h 3784177"/>
              <a:gd name="connsiteX54" fmla="*/ 4071732 w 8037833"/>
              <a:gd name="connsiteY54" fmla="*/ 3732513 h 3784177"/>
              <a:gd name="connsiteX55" fmla="*/ 4045924 w 8037833"/>
              <a:gd name="connsiteY55" fmla="*/ 3739404 h 3784177"/>
              <a:gd name="connsiteX56" fmla="*/ 4032171 w 8037833"/>
              <a:gd name="connsiteY56" fmla="*/ 3745523 h 3784177"/>
              <a:gd name="connsiteX57" fmla="*/ 4031335 w 8037833"/>
              <a:gd name="connsiteY57" fmla="*/ 3747479 h 3784177"/>
              <a:gd name="connsiteX58" fmla="*/ 3985774 w 8037833"/>
              <a:gd name="connsiteY58" fmla="*/ 3736547 h 3784177"/>
              <a:gd name="connsiteX59" fmla="*/ 3979769 w 8037833"/>
              <a:gd name="connsiteY59" fmla="*/ 3738769 h 3784177"/>
              <a:gd name="connsiteX60" fmla="*/ 3950014 w 8037833"/>
              <a:gd name="connsiteY60" fmla="*/ 3726942 h 3784177"/>
              <a:gd name="connsiteX61" fmla="*/ 3934671 w 8037833"/>
              <a:gd name="connsiteY61" fmla="*/ 3723339 h 3784177"/>
              <a:gd name="connsiteX62" fmla="*/ 3930274 w 8037833"/>
              <a:gd name="connsiteY62" fmla="*/ 3717148 h 3784177"/>
              <a:gd name="connsiteX63" fmla="*/ 3907660 w 8037833"/>
              <a:gd name="connsiteY63" fmla="*/ 3714456 h 3784177"/>
              <a:gd name="connsiteX64" fmla="*/ 3905087 w 8037833"/>
              <a:gd name="connsiteY64" fmla="*/ 3716098 h 3784177"/>
              <a:gd name="connsiteX65" fmla="*/ 3886347 w 8037833"/>
              <a:gd name="connsiteY65" fmla="*/ 3706620 h 3784177"/>
              <a:gd name="connsiteX66" fmla="*/ 3870533 w 8037833"/>
              <a:gd name="connsiteY66" fmla="*/ 3689905 h 3784177"/>
              <a:gd name="connsiteX67" fmla="*/ 3678563 w 8037833"/>
              <a:gd name="connsiteY67" fmla="*/ 3694486 h 3784177"/>
              <a:gd name="connsiteX68" fmla="*/ 3524121 w 8037833"/>
              <a:gd name="connsiteY68" fmla="*/ 3642736 h 3784177"/>
              <a:gd name="connsiteX69" fmla="*/ 3432153 w 8037833"/>
              <a:gd name="connsiteY69" fmla="*/ 3667780 h 3784177"/>
              <a:gd name="connsiteX70" fmla="*/ 3373519 w 8037833"/>
              <a:gd name="connsiteY70" fmla="*/ 3665785 h 3784177"/>
              <a:gd name="connsiteX71" fmla="*/ 3114267 w 8037833"/>
              <a:gd name="connsiteY71" fmla="*/ 3638983 h 3784177"/>
              <a:gd name="connsiteX72" fmla="*/ 3048270 w 8037833"/>
              <a:gd name="connsiteY72" fmla="*/ 3649949 h 3784177"/>
              <a:gd name="connsiteX73" fmla="*/ 2989722 w 8037833"/>
              <a:gd name="connsiteY73" fmla="*/ 3623230 h 3784177"/>
              <a:gd name="connsiteX74" fmla="*/ 2965734 w 8037833"/>
              <a:gd name="connsiteY74" fmla="*/ 3635676 h 3784177"/>
              <a:gd name="connsiteX75" fmla="*/ 2961603 w 8037833"/>
              <a:gd name="connsiteY75" fmla="*/ 3638221 h 3784177"/>
              <a:gd name="connsiteX76" fmla="*/ 2944959 w 8037833"/>
              <a:gd name="connsiteY76" fmla="*/ 3639723 h 3784177"/>
              <a:gd name="connsiteX77" fmla="*/ 2940402 w 8037833"/>
              <a:gd name="connsiteY77" fmla="*/ 3651000 h 3784177"/>
              <a:gd name="connsiteX78" fmla="*/ 2915449 w 8037833"/>
              <a:gd name="connsiteY78" fmla="*/ 3661039 h 3784177"/>
              <a:gd name="connsiteX79" fmla="*/ 2884777 w 8037833"/>
              <a:gd name="connsiteY79" fmla="*/ 3660775 h 3784177"/>
              <a:gd name="connsiteX80" fmla="*/ 2739034 w 8037833"/>
              <a:gd name="connsiteY80" fmla="*/ 3647396 h 3784177"/>
              <a:gd name="connsiteX81" fmla="*/ 2651827 w 8037833"/>
              <a:gd name="connsiteY81" fmla="*/ 3646306 h 3784177"/>
              <a:gd name="connsiteX82" fmla="*/ 2618680 w 8037833"/>
              <a:gd name="connsiteY82" fmla="*/ 3656755 h 3784177"/>
              <a:gd name="connsiteX83" fmla="*/ 2572404 w 8037833"/>
              <a:gd name="connsiteY83" fmla="*/ 3664043 h 3784177"/>
              <a:gd name="connsiteX84" fmla="*/ 2490721 w 8037833"/>
              <a:gd name="connsiteY84" fmla="*/ 3685313 h 3784177"/>
              <a:gd name="connsiteX85" fmla="*/ 2423704 w 8037833"/>
              <a:gd name="connsiteY85" fmla="*/ 3658079 h 3784177"/>
              <a:gd name="connsiteX86" fmla="*/ 2301172 w 8037833"/>
              <a:gd name="connsiteY86" fmla="*/ 3663053 h 3784177"/>
              <a:gd name="connsiteX87" fmla="*/ 2294102 w 8037833"/>
              <a:gd name="connsiteY87" fmla="*/ 3671151 h 3784177"/>
              <a:gd name="connsiteX88" fmla="*/ 2238966 w 8037833"/>
              <a:gd name="connsiteY88" fmla="*/ 3668777 h 3784177"/>
              <a:gd name="connsiteX89" fmla="*/ 2082844 w 8037833"/>
              <a:gd name="connsiteY89" fmla="*/ 3631994 h 3784177"/>
              <a:gd name="connsiteX90" fmla="*/ 1938480 w 8037833"/>
              <a:gd name="connsiteY90" fmla="*/ 3601439 h 3784177"/>
              <a:gd name="connsiteX91" fmla="*/ 1900166 w 8037833"/>
              <a:gd name="connsiteY91" fmla="*/ 3609358 h 3784177"/>
              <a:gd name="connsiteX92" fmla="*/ 1835976 w 8037833"/>
              <a:gd name="connsiteY92" fmla="*/ 3622065 h 3784177"/>
              <a:gd name="connsiteX93" fmla="*/ 1787830 w 8037833"/>
              <a:gd name="connsiteY93" fmla="*/ 3633173 h 3784177"/>
              <a:gd name="connsiteX94" fmla="*/ 1734224 w 8037833"/>
              <a:gd name="connsiteY94" fmla="*/ 3655593 h 3784177"/>
              <a:gd name="connsiteX95" fmla="*/ 1721989 w 8037833"/>
              <a:gd name="connsiteY95" fmla="*/ 3627298 h 3784177"/>
              <a:gd name="connsiteX96" fmla="*/ 1664576 w 8037833"/>
              <a:gd name="connsiteY96" fmla="*/ 3638572 h 3784177"/>
              <a:gd name="connsiteX97" fmla="*/ 1577459 w 8037833"/>
              <a:gd name="connsiteY97" fmla="*/ 3658824 h 3784177"/>
              <a:gd name="connsiteX98" fmla="*/ 1527269 w 8037833"/>
              <a:gd name="connsiteY98" fmla="*/ 3663088 h 3784177"/>
              <a:gd name="connsiteX99" fmla="*/ 1390118 w 8037833"/>
              <a:gd name="connsiteY99" fmla="*/ 3682789 h 3784177"/>
              <a:gd name="connsiteX100" fmla="*/ 1252698 w 8037833"/>
              <a:gd name="connsiteY100" fmla="*/ 3708662 h 3784177"/>
              <a:gd name="connsiteX101" fmla="*/ 1171039 w 8037833"/>
              <a:gd name="connsiteY101" fmla="*/ 3758642 h 3784177"/>
              <a:gd name="connsiteX102" fmla="*/ 1058106 w 8037833"/>
              <a:gd name="connsiteY102" fmla="*/ 3776166 h 3784177"/>
              <a:gd name="connsiteX103" fmla="*/ 1039167 w 8037833"/>
              <a:gd name="connsiteY103" fmla="*/ 3784177 h 3784177"/>
              <a:gd name="connsiteX104" fmla="*/ 1012958 w 8037833"/>
              <a:gd name="connsiteY104" fmla="*/ 3779206 h 3784177"/>
              <a:gd name="connsiteX105" fmla="*/ 907906 w 8037833"/>
              <a:gd name="connsiteY105" fmla="*/ 3757678 h 3784177"/>
              <a:gd name="connsiteX106" fmla="*/ 825226 w 8037833"/>
              <a:gd name="connsiteY106" fmla="*/ 3726369 h 3784177"/>
              <a:gd name="connsiteX107" fmla="*/ 722264 w 8037833"/>
              <a:gd name="connsiteY107" fmla="*/ 3747612 h 3784177"/>
              <a:gd name="connsiteX108" fmla="*/ 659460 w 8037833"/>
              <a:gd name="connsiteY108" fmla="*/ 3740429 h 3784177"/>
              <a:gd name="connsiteX109" fmla="*/ 556552 w 8037833"/>
              <a:gd name="connsiteY109" fmla="*/ 3739124 h 3784177"/>
              <a:gd name="connsiteX110" fmla="*/ 445444 w 8037833"/>
              <a:gd name="connsiteY110" fmla="*/ 3764831 h 3784177"/>
              <a:gd name="connsiteX111" fmla="*/ 393295 w 8037833"/>
              <a:gd name="connsiteY111" fmla="*/ 3753097 h 3784177"/>
              <a:gd name="connsiteX112" fmla="*/ 339711 w 8037833"/>
              <a:gd name="connsiteY112" fmla="*/ 3718242 h 3784177"/>
              <a:gd name="connsiteX113" fmla="*/ 222239 w 8037833"/>
              <a:gd name="connsiteY113" fmla="*/ 3672335 h 3784177"/>
              <a:gd name="connsiteX114" fmla="*/ 163578 w 8037833"/>
              <a:gd name="connsiteY114" fmla="*/ 3656292 h 3784177"/>
              <a:gd name="connsiteX115" fmla="*/ 72220 w 8037833"/>
              <a:gd name="connsiteY115" fmla="*/ 3645272 h 3784177"/>
              <a:gd name="connsiteX116" fmla="*/ 44395 w 8037833"/>
              <a:gd name="connsiteY116" fmla="*/ 3639455 h 3784177"/>
              <a:gd name="connsiteX117" fmla="*/ 1962 w 8037833"/>
              <a:gd name="connsiteY117" fmla="*/ 3635948 h 3784177"/>
              <a:gd name="connsiteX118" fmla="*/ 0 w 8037833"/>
              <a:gd name="connsiteY118" fmla="*/ 3635261 h 3784177"/>
              <a:gd name="connsiteX119" fmla="*/ 0 w 8037833"/>
              <a:gd name="connsiteY11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2989722 w 8037833"/>
              <a:gd name="connsiteY71" fmla="*/ 3623230 h 3784177"/>
              <a:gd name="connsiteX72" fmla="*/ 2965734 w 8037833"/>
              <a:gd name="connsiteY72" fmla="*/ 3635676 h 3784177"/>
              <a:gd name="connsiteX73" fmla="*/ 2961603 w 8037833"/>
              <a:gd name="connsiteY73" fmla="*/ 3638221 h 3784177"/>
              <a:gd name="connsiteX74" fmla="*/ 2944959 w 8037833"/>
              <a:gd name="connsiteY74" fmla="*/ 3639723 h 3784177"/>
              <a:gd name="connsiteX75" fmla="*/ 2940402 w 8037833"/>
              <a:gd name="connsiteY75" fmla="*/ 3651000 h 3784177"/>
              <a:gd name="connsiteX76" fmla="*/ 2915449 w 8037833"/>
              <a:gd name="connsiteY76" fmla="*/ 3661039 h 3784177"/>
              <a:gd name="connsiteX77" fmla="*/ 2884777 w 8037833"/>
              <a:gd name="connsiteY77" fmla="*/ 3660775 h 3784177"/>
              <a:gd name="connsiteX78" fmla="*/ 2739034 w 8037833"/>
              <a:gd name="connsiteY78" fmla="*/ 3647396 h 3784177"/>
              <a:gd name="connsiteX79" fmla="*/ 2651827 w 8037833"/>
              <a:gd name="connsiteY79" fmla="*/ 3646306 h 3784177"/>
              <a:gd name="connsiteX80" fmla="*/ 2618680 w 8037833"/>
              <a:gd name="connsiteY80" fmla="*/ 3656755 h 3784177"/>
              <a:gd name="connsiteX81" fmla="*/ 2572404 w 8037833"/>
              <a:gd name="connsiteY81" fmla="*/ 3664043 h 3784177"/>
              <a:gd name="connsiteX82" fmla="*/ 2490721 w 8037833"/>
              <a:gd name="connsiteY82" fmla="*/ 3685313 h 3784177"/>
              <a:gd name="connsiteX83" fmla="*/ 2423704 w 8037833"/>
              <a:gd name="connsiteY83" fmla="*/ 3658079 h 3784177"/>
              <a:gd name="connsiteX84" fmla="*/ 2301172 w 8037833"/>
              <a:gd name="connsiteY84" fmla="*/ 3663053 h 3784177"/>
              <a:gd name="connsiteX85" fmla="*/ 2294102 w 8037833"/>
              <a:gd name="connsiteY85" fmla="*/ 3671151 h 3784177"/>
              <a:gd name="connsiteX86" fmla="*/ 2238966 w 8037833"/>
              <a:gd name="connsiteY86" fmla="*/ 3668777 h 3784177"/>
              <a:gd name="connsiteX87" fmla="*/ 2082844 w 8037833"/>
              <a:gd name="connsiteY87" fmla="*/ 3631994 h 3784177"/>
              <a:gd name="connsiteX88" fmla="*/ 1938480 w 8037833"/>
              <a:gd name="connsiteY88" fmla="*/ 3601439 h 3784177"/>
              <a:gd name="connsiteX89" fmla="*/ 1900166 w 8037833"/>
              <a:gd name="connsiteY89" fmla="*/ 3609358 h 3784177"/>
              <a:gd name="connsiteX90" fmla="*/ 1835976 w 8037833"/>
              <a:gd name="connsiteY90" fmla="*/ 3622065 h 3784177"/>
              <a:gd name="connsiteX91" fmla="*/ 1787830 w 8037833"/>
              <a:gd name="connsiteY91" fmla="*/ 3633173 h 3784177"/>
              <a:gd name="connsiteX92" fmla="*/ 1734224 w 8037833"/>
              <a:gd name="connsiteY92" fmla="*/ 3655593 h 3784177"/>
              <a:gd name="connsiteX93" fmla="*/ 1721989 w 8037833"/>
              <a:gd name="connsiteY93" fmla="*/ 3627298 h 3784177"/>
              <a:gd name="connsiteX94" fmla="*/ 1664576 w 8037833"/>
              <a:gd name="connsiteY94" fmla="*/ 3638572 h 3784177"/>
              <a:gd name="connsiteX95" fmla="*/ 1577459 w 8037833"/>
              <a:gd name="connsiteY95" fmla="*/ 3658824 h 3784177"/>
              <a:gd name="connsiteX96" fmla="*/ 1527269 w 8037833"/>
              <a:gd name="connsiteY96" fmla="*/ 3663088 h 3784177"/>
              <a:gd name="connsiteX97" fmla="*/ 1390118 w 8037833"/>
              <a:gd name="connsiteY97" fmla="*/ 3682789 h 3784177"/>
              <a:gd name="connsiteX98" fmla="*/ 1252698 w 8037833"/>
              <a:gd name="connsiteY98" fmla="*/ 3708662 h 3784177"/>
              <a:gd name="connsiteX99" fmla="*/ 1171039 w 8037833"/>
              <a:gd name="connsiteY99" fmla="*/ 3758642 h 3784177"/>
              <a:gd name="connsiteX100" fmla="*/ 1058106 w 8037833"/>
              <a:gd name="connsiteY100" fmla="*/ 3776166 h 3784177"/>
              <a:gd name="connsiteX101" fmla="*/ 1039167 w 8037833"/>
              <a:gd name="connsiteY101" fmla="*/ 3784177 h 3784177"/>
              <a:gd name="connsiteX102" fmla="*/ 1012958 w 8037833"/>
              <a:gd name="connsiteY102" fmla="*/ 3779206 h 3784177"/>
              <a:gd name="connsiteX103" fmla="*/ 907906 w 8037833"/>
              <a:gd name="connsiteY103" fmla="*/ 3757678 h 3784177"/>
              <a:gd name="connsiteX104" fmla="*/ 825226 w 8037833"/>
              <a:gd name="connsiteY104" fmla="*/ 3726369 h 3784177"/>
              <a:gd name="connsiteX105" fmla="*/ 722264 w 8037833"/>
              <a:gd name="connsiteY105" fmla="*/ 3747612 h 3784177"/>
              <a:gd name="connsiteX106" fmla="*/ 659460 w 8037833"/>
              <a:gd name="connsiteY106" fmla="*/ 3740429 h 3784177"/>
              <a:gd name="connsiteX107" fmla="*/ 556552 w 8037833"/>
              <a:gd name="connsiteY107" fmla="*/ 3739124 h 3784177"/>
              <a:gd name="connsiteX108" fmla="*/ 445444 w 8037833"/>
              <a:gd name="connsiteY108" fmla="*/ 3764831 h 3784177"/>
              <a:gd name="connsiteX109" fmla="*/ 393295 w 8037833"/>
              <a:gd name="connsiteY109" fmla="*/ 3753097 h 3784177"/>
              <a:gd name="connsiteX110" fmla="*/ 339711 w 8037833"/>
              <a:gd name="connsiteY110" fmla="*/ 3718242 h 3784177"/>
              <a:gd name="connsiteX111" fmla="*/ 222239 w 8037833"/>
              <a:gd name="connsiteY111" fmla="*/ 3672335 h 3784177"/>
              <a:gd name="connsiteX112" fmla="*/ 163578 w 8037833"/>
              <a:gd name="connsiteY112" fmla="*/ 3656292 h 3784177"/>
              <a:gd name="connsiteX113" fmla="*/ 72220 w 8037833"/>
              <a:gd name="connsiteY113" fmla="*/ 3645272 h 3784177"/>
              <a:gd name="connsiteX114" fmla="*/ 44395 w 8037833"/>
              <a:gd name="connsiteY114" fmla="*/ 3639455 h 3784177"/>
              <a:gd name="connsiteX115" fmla="*/ 1962 w 8037833"/>
              <a:gd name="connsiteY115" fmla="*/ 3635948 h 3784177"/>
              <a:gd name="connsiteX116" fmla="*/ 0 w 8037833"/>
              <a:gd name="connsiteY116" fmla="*/ 3635261 h 3784177"/>
              <a:gd name="connsiteX117" fmla="*/ 0 w 8037833"/>
              <a:gd name="connsiteY117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99169 w 8037833"/>
              <a:gd name="connsiteY39" fmla="*/ 3518988 h 3784177"/>
              <a:gd name="connsiteX40" fmla="*/ 4649120 w 8037833"/>
              <a:gd name="connsiteY40" fmla="*/ 3536392 h 3784177"/>
              <a:gd name="connsiteX41" fmla="*/ 4573578 w 8037833"/>
              <a:gd name="connsiteY41" fmla="*/ 3565923 h 3784177"/>
              <a:gd name="connsiteX42" fmla="*/ 4529117 w 8037833"/>
              <a:gd name="connsiteY42" fmla="*/ 3575592 h 3784177"/>
              <a:gd name="connsiteX43" fmla="*/ 4408641 w 8037833"/>
              <a:gd name="connsiteY43" fmla="*/ 3610000 h 3784177"/>
              <a:gd name="connsiteX44" fmla="*/ 4356402 w 8037833"/>
              <a:gd name="connsiteY44" fmla="*/ 3642792 h 3784177"/>
              <a:gd name="connsiteX45" fmla="*/ 4270245 w 8037833"/>
              <a:gd name="connsiteY45" fmla="*/ 3665789 h 3784177"/>
              <a:gd name="connsiteX46" fmla="*/ 4208725 w 8037833"/>
              <a:gd name="connsiteY46" fmla="*/ 3704841 h 3784177"/>
              <a:gd name="connsiteX47" fmla="*/ 4201632 w 8037833"/>
              <a:gd name="connsiteY47" fmla="*/ 3702602 h 3784177"/>
              <a:gd name="connsiteX48" fmla="*/ 4191289 w 8037833"/>
              <a:gd name="connsiteY48" fmla="*/ 3702380 h 3784177"/>
              <a:gd name="connsiteX49" fmla="*/ 4191039 w 8037833"/>
              <a:gd name="connsiteY49" fmla="*/ 3702831 h 3784177"/>
              <a:gd name="connsiteX50" fmla="*/ 4181340 w 8037833"/>
              <a:gd name="connsiteY50" fmla="*/ 3701729 h 3784177"/>
              <a:gd name="connsiteX51" fmla="*/ 4133816 w 8037833"/>
              <a:gd name="connsiteY51" fmla="*/ 3690565 h 3784177"/>
              <a:gd name="connsiteX52" fmla="*/ 4071732 w 8037833"/>
              <a:gd name="connsiteY52" fmla="*/ 3732513 h 3784177"/>
              <a:gd name="connsiteX53" fmla="*/ 4045924 w 8037833"/>
              <a:gd name="connsiteY53" fmla="*/ 3739404 h 3784177"/>
              <a:gd name="connsiteX54" fmla="*/ 4032171 w 8037833"/>
              <a:gd name="connsiteY54" fmla="*/ 3745523 h 3784177"/>
              <a:gd name="connsiteX55" fmla="*/ 4031335 w 8037833"/>
              <a:gd name="connsiteY55" fmla="*/ 3747479 h 3784177"/>
              <a:gd name="connsiteX56" fmla="*/ 3985774 w 8037833"/>
              <a:gd name="connsiteY56" fmla="*/ 3736547 h 3784177"/>
              <a:gd name="connsiteX57" fmla="*/ 3979769 w 8037833"/>
              <a:gd name="connsiteY57" fmla="*/ 3738769 h 3784177"/>
              <a:gd name="connsiteX58" fmla="*/ 3950014 w 8037833"/>
              <a:gd name="connsiteY58" fmla="*/ 3726942 h 3784177"/>
              <a:gd name="connsiteX59" fmla="*/ 3934671 w 8037833"/>
              <a:gd name="connsiteY59" fmla="*/ 3723339 h 3784177"/>
              <a:gd name="connsiteX60" fmla="*/ 3930274 w 8037833"/>
              <a:gd name="connsiteY60" fmla="*/ 3717148 h 3784177"/>
              <a:gd name="connsiteX61" fmla="*/ 3907660 w 8037833"/>
              <a:gd name="connsiteY61" fmla="*/ 3714456 h 3784177"/>
              <a:gd name="connsiteX62" fmla="*/ 3905087 w 8037833"/>
              <a:gd name="connsiteY62" fmla="*/ 3716098 h 3784177"/>
              <a:gd name="connsiteX63" fmla="*/ 3886347 w 8037833"/>
              <a:gd name="connsiteY63" fmla="*/ 3706620 h 3784177"/>
              <a:gd name="connsiteX64" fmla="*/ 3870533 w 8037833"/>
              <a:gd name="connsiteY64" fmla="*/ 3689905 h 3784177"/>
              <a:gd name="connsiteX65" fmla="*/ 3678563 w 8037833"/>
              <a:gd name="connsiteY65" fmla="*/ 3694486 h 3784177"/>
              <a:gd name="connsiteX66" fmla="*/ 3524121 w 8037833"/>
              <a:gd name="connsiteY66" fmla="*/ 3642736 h 3784177"/>
              <a:gd name="connsiteX67" fmla="*/ 3432153 w 8037833"/>
              <a:gd name="connsiteY67" fmla="*/ 3667780 h 3784177"/>
              <a:gd name="connsiteX68" fmla="*/ 3373519 w 8037833"/>
              <a:gd name="connsiteY68" fmla="*/ 3665785 h 3784177"/>
              <a:gd name="connsiteX69" fmla="*/ 3114267 w 8037833"/>
              <a:gd name="connsiteY69" fmla="*/ 3638983 h 3784177"/>
              <a:gd name="connsiteX70" fmla="*/ 2989722 w 8037833"/>
              <a:gd name="connsiteY70" fmla="*/ 3623230 h 3784177"/>
              <a:gd name="connsiteX71" fmla="*/ 2965734 w 8037833"/>
              <a:gd name="connsiteY71" fmla="*/ 3635676 h 3784177"/>
              <a:gd name="connsiteX72" fmla="*/ 2961603 w 8037833"/>
              <a:gd name="connsiteY72" fmla="*/ 3638221 h 3784177"/>
              <a:gd name="connsiteX73" fmla="*/ 2944959 w 8037833"/>
              <a:gd name="connsiteY73" fmla="*/ 3639723 h 3784177"/>
              <a:gd name="connsiteX74" fmla="*/ 2940402 w 8037833"/>
              <a:gd name="connsiteY74" fmla="*/ 3651000 h 3784177"/>
              <a:gd name="connsiteX75" fmla="*/ 2915449 w 8037833"/>
              <a:gd name="connsiteY75" fmla="*/ 3661039 h 3784177"/>
              <a:gd name="connsiteX76" fmla="*/ 2884777 w 8037833"/>
              <a:gd name="connsiteY76" fmla="*/ 3660775 h 3784177"/>
              <a:gd name="connsiteX77" fmla="*/ 2739034 w 8037833"/>
              <a:gd name="connsiteY77" fmla="*/ 3647396 h 3784177"/>
              <a:gd name="connsiteX78" fmla="*/ 2651827 w 8037833"/>
              <a:gd name="connsiteY78" fmla="*/ 3646306 h 3784177"/>
              <a:gd name="connsiteX79" fmla="*/ 2618680 w 8037833"/>
              <a:gd name="connsiteY79" fmla="*/ 3656755 h 3784177"/>
              <a:gd name="connsiteX80" fmla="*/ 2572404 w 8037833"/>
              <a:gd name="connsiteY80" fmla="*/ 3664043 h 3784177"/>
              <a:gd name="connsiteX81" fmla="*/ 2490721 w 8037833"/>
              <a:gd name="connsiteY81" fmla="*/ 3685313 h 3784177"/>
              <a:gd name="connsiteX82" fmla="*/ 2423704 w 8037833"/>
              <a:gd name="connsiteY82" fmla="*/ 3658079 h 3784177"/>
              <a:gd name="connsiteX83" fmla="*/ 2301172 w 8037833"/>
              <a:gd name="connsiteY83" fmla="*/ 3663053 h 3784177"/>
              <a:gd name="connsiteX84" fmla="*/ 2294102 w 8037833"/>
              <a:gd name="connsiteY84" fmla="*/ 3671151 h 3784177"/>
              <a:gd name="connsiteX85" fmla="*/ 2238966 w 8037833"/>
              <a:gd name="connsiteY85" fmla="*/ 3668777 h 3784177"/>
              <a:gd name="connsiteX86" fmla="*/ 2082844 w 8037833"/>
              <a:gd name="connsiteY86" fmla="*/ 3631994 h 3784177"/>
              <a:gd name="connsiteX87" fmla="*/ 1938480 w 8037833"/>
              <a:gd name="connsiteY87" fmla="*/ 3601439 h 3784177"/>
              <a:gd name="connsiteX88" fmla="*/ 1900166 w 8037833"/>
              <a:gd name="connsiteY88" fmla="*/ 3609358 h 3784177"/>
              <a:gd name="connsiteX89" fmla="*/ 1835976 w 8037833"/>
              <a:gd name="connsiteY89" fmla="*/ 3622065 h 3784177"/>
              <a:gd name="connsiteX90" fmla="*/ 1787830 w 8037833"/>
              <a:gd name="connsiteY90" fmla="*/ 3633173 h 3784177"/>
              <a:gd name="connsiteX91" fmla="*/ 1734224 w 8037833"/>
              <a:gd name="connsiteY91" fmla="*/ 3655593 h 3784177"/>
              <a:gd name="connsiteX92" fmla="*/ 1721989 w 8037833"/>
              <a:gd name="connsiteY92" fmla="*/ 3627298 h 3784177"/>
              <a:gd name="connsiteX93" fmla="*/ 1664576 w 8037833"/>
              <a:gd name="connsiteY93" fmla="*/ 3638572 h 3784177"/>
              <a:gd name="connsiteX94" fmla="*/ 1577459 w 8037833"/>
              <a:gd name="connsiteY94" fmla="*/ 3658824 h 3784177"/>
              <a:gd name="connsiteX95" fmla="*/ 1527269 w 8037833"/>
              <a:gd name="connsiteY95" fmla="*/ 3663088 h 3784177"/>
              <a:gd name="connsiteX96" fmla="*/ 1390118 w 8037833"/>
              <a:gd name="connsiteY96" fmla="*/ 3682789 h 3784177"/>
              <a:gd name="connsiteX97" fmla="*/ 1252698 w 8037833"/>
              <a:gd name="connsiteY97" fmla="*/ 3708662 h 3784177"/>
              <a:gd name="connsiteX98" fmla="*/ 1171039 w 8037833"/>
              <a:gd name="connsiteY98" fmla="*/ 3758642 h 3784177"/>
              <a:gd name="connsiteX99" fmla="*/ 1058106 w 8037833"/>
              <a:gd name="connsiteY99" fmla="*/ 3776166 h 3784177"/>
              <a:gd name="connsiteX100" fmla="*/ 1039167 w 8037833"/>
              <a:gd name="connsiteY100" fmla="*/ 3784177 h 3784177"/>
              <a:gd name="connsiteX101" fmla="*/ 1012958 w 8037833"/>
              <a:gd name="connsiteY101" fmla="*/ 3779206 h 3784177"/>
              <a:gd name="connsiteX102" fmla="*/ 907906 w 8037833"/>
              <a:gd name="connsiteY102" fmla="*/ 3757678 h 3784177"/>
              <a:gd name="connsiteX103" fmla="*/ 825226 w 8037833"/>
              <a:gd name="connsiteY103" fmla="*/ 3726369 h 3784177"/>
              <a:gd name="connsiteX104" fmla="*/ 722264 w 8037833"/>
              <a:gd name="connsiteY104" fmla="*/ 3747612 h 3784177"/>
              <a:gd name="connsiteX105" fmla="*/ 659460 w 8037833"/>
              <a:gd name="connsiteY105" fmla="*/ 3740429 h 3784177"/>
              <a:gd name="connsiteX106" fmla="*/ 556552 w 8037833"/>
              <a:gd name="connsiteY106" fmla="*/ 3739124 h 3784177"/>
              <a:gd name="connsiteX107" fmla="*/ 445444 w 8037833"/>
              <a:gd name="connsiteY107" fmla="*/ 3764831 h 3784177"/>
              <a:gd name="connsiteX108" fmla="*/ 393295 w 8037833"/>
              <a:gd name="connsiteY108" fmla="*/ 3753097 h 3784177"/>
              <a:gd name="connsiteX109" fmla="*/ 339711 w 8037833"/>
              <a:gd name="connsiteY109" fmla="*/ 3718242 h 3784177"/>
              <a:gd name="connsiteX110" fmla="*/ 222239 w 8037833"/>
              <a:gd name="connsiteY110" fmla="*/ 3672335 h 3784177"/>
              <a:gd name="connsiteX111" fmla="*/ 163578 w 8037833"/>
              <a:gd name="connsiteY111" fmla="*/ 3656292 h 3784177"/>
              <a:gd name="connsiteX112" fmla="*/ 72220 w 8037833"/>
              <a:gd name="connsiteY112" fmla="*/ 3645272 h 3784177"/>
              <a:gd name="connsiteX113" fmla="*/ 44395 w 8037833"/>
              <a:gd name="connsiteY113" fmla="*/ 3639455 h 3784177"/>
              <a:gd name="connsiteX114" fmla="*/ 1962 w 8037833"/>
              <a:gd name="connsiteY114" fmla="*/ 3635948 h 3784177"/>
              <a:gd name="connsiteX115" fmla="*/ 0 w 8037833"/>
              <a:gd name="connsiteY115" fmla="*/ 3635261 h 3784177"/>
              <a:gd name="connsiteX116" fmla="*/ 0 w 8037833"/>
              <a:gd name="connsiteY11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90721 w 8037833"/>
              <a:gd name="connsiteY80" fmla="*/ 3685313 h 3784177"/>
              <a:gd name="connsiteX81" fmla="*/ 2423704 w 8037833"/>
              <a:gd name="connsiteY81" fmla="*/ 3658079 h 3784177"/>
              <a:gd name="connsiteX82" fmla="*/ 2301172 w 8037833"/>
              <a:gd name="connsiteY82" fmla="*/ 3663053 h 3784177"/>
              <a:gd name="connsiteX83" fmla="*/ 2294102 w 8037833"/>
              <a:gd name="connsiteY83" fmla="*/ 3671151 h 3784177"/>
              <a:gd name="connsiteX84" fmla="*/ 2238966 w 8037833"/>
              <a:gd name="connsiteY84" fmla="*/ 3668777 h 3784177"/>
              <a:gd name="connsiteX85" fmla="*/ 2082844 w 8037833"/>
              <a:gd name="connsiteY85" fmla="*/ 3631994 h 3784177"/>
              <a:gd name="connsiteX86" fmla="*/ 1938480 w 8037833"/>
              <a:gd name="connsiteY86" fmla="*/ 3601439 h 3784177"/>
              <a:gd name="connsiteX87" fmla="*/ 1900166 w 8037833"/>
              <a:gd name="connsiteY87" fmla="*/ 3609358 h 3784177"/>
              <a:gd name="connsiteX88" fmla="*/ 1835976 w 8037833"/>
              <a:gd name="connsiteY88" fmla="*/ 3622065 h 3784177"/>
              <a:gd name="connsiteX89" fmla="*/ 1787830 w 8037833"/>
              <a:gd name="connsiteY89" fmla="*/ 3633173 h 3784177"/>
              <a:gd name="connsiteX90" fmla="*/ 1734224 w 8037833"/>
              <a:gd name="connsiteY90" fmla="*/ 3655593 h 3784177"/>
              <a:gd name="connsiteX91" fmla="*/ 1721989 w 8037833"/>
              <a:gd name="connsiteY91" fmla="*/ 3627298 h 3784177"/>
              <a:gd name="connsiteX92" fmla="*/ 1664576 w 8037833"/>
              <a:gd name="connsiteY92" fmla="*/ 3638572 h 3784177"/>
              <a:gd name="connsiteX93" fmla="*/ 1577459 w 8037833"/>
              <a:gd name="connsiteY93" fmla="*/ 3658824 h 3784177"/>
              <a:gd name="connsiteX94" fmla="*/ 1527269 w 8037833"/>
              <a:gd name="connsiteY94" fmla="*/ 3663088 h 3784177"/>
              <a:gd name="connsiteX95" fmla="*/ 1390118 w 8037833"/>
              <a:gd name="connsiteY95" fmla="*/ 3682789 h 3784177"/>
              <a:gd name="connsiteX96" fmla="*/ 1252698 w 8037833"/>
              <a:gd name="connsiteY96" fmla="*/ 3708662 h 3784177"/>
              <a:gd name="connsiteX97" fmla="*/ 1171039 w 8037833"/>
              <a:gd name="connsiteY97" fmla="*/ 3758642 h 3784177"/>
              <a:gd name="connsiteX98" fmla="*/ 1058106 w 8037833"/>
              <a:gd name="connsiteY98" fmla="*/ 3776166 h 3784177"/>
              <a:gd name="connsiteX99" fmla="*/ 1039167 w 8037833"/>
              <a:gd name="connsiteY99" fmla="*/ 3784177 h 3784177"/>
              <a:gd name="connsiteX100" fmla="*/ 1012958 w 8037833"/>
              <a:gd name="connsiteY100" fmla="*/ 3779206 h 3784177"/>
              <a:gd name="connsiteX101" fmla="*/ 907906 w 8037833"/>
              <a:gd name="connsiteY101" fmla="*/ 3757678 h 3784177"/>
              <a:gd name="connsiteX102" fmla="*/ 825226 w 8037833"/>
              <a:gd name="connsiteY102" fmla="*/ 3726369 h 3784177"/>
              <a:gd name="connsiteX103" fmla="*/ 722264 w 8037833"/>
              <a:gd name="connsiteY103" fmla="*/ 3747612 h 3784177"/>
              <a:gd name="connsiteX104" fmla="*/ 659460 w 8037833"/>
              <a:gd name="connsiteY104" fmla="*/ 3740429 h 3784177"/>
              <a:gd name="connsiteX105" fmla="*/ 556552 w 8037833"/>
              <a:gd name="connsiteY105" fmla="*/ 3739124 h 3784177"/>
              <a:gd name="connsiteX106" fmla="*/ 445444 w 8037833"/>
              <a:gd name="connsiteY106" fmla="*/ 3764831 h 3784177"/>
              <a:gd name="connsiteX107" fmla="*/ 393295 w 8037833"/>
              <a:gd name="connsiteY107" fmla="*/ 3753097 h 3784177"/>
              <a:gd name="connsiteX108" fmla="*/ 339711 w 8037833"/>
              <a:gd name="connsiteY108" fmla="*/ 3718242 h 3784177"/>
              <a:gd name="connsiteX109" fmla="*/ 222239 w 8037833"/>
              <a:gd name="connsiteY109" fmla="*/ 3672335 h 3784177"/>
              <a:gd name="connsiteX110" fmla="*/ 163578 w 8037833"/>
              <a:gd name="connsiteY110" fmla="*/ 3656292 h 3784177"/>
              <a:gd name="connsiteX111" fmla="*/ 72220 w 8037833"/>
              <a:gd name="connsiteY111" fmla="*/ 3645272 h 3784177"/>
              <a:gd name="connsiteX112" fmla="*/ 44395 w 8037833"/>
              <a:gd name="connsiteY112" fmla="*/ 3639455 h 3784177"/>
              <a:gd name="connsiteX113" fmla="*/ 1962 w 8037833"/>
              <a:gd name="connsiteY113" fmla="*/ 3635948 h 3784177"/>
              <a:gd name="connsiteX114" fmla="*/ 0 w 8037833"/>
              <a:gd name="connsiteY114" fmla="*/ 3635261 h 3784177"/>
              <a:gd name="connsiteX115" fmla="*/ 0 w 8037833"/>
              <a:gd name="connsiteY115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23704 w 8037833"/>
              <a:gd name="connsiteY80" fmla="*/ 3658079 h 3784177"/>
              <a:gd name="connsiteX81" fmla="*/ 2301172 w 8037833"/>
              <a:gd name="connsiteY81" fmla="*/ 3663053 h 3784177"/>
              <a:gd name="connsiteX82" fmla="*/ 2294102 w 8037833"/>
              <a:gd name="connsiteY82" fmla="*/ 3671151 h 3784177"/>
              <a:gd name="connsiteX83" fmla="*/ 2238966 w 8037833"/>
              <a:gd name="connsiteY83" fmla="*/ 3668777 h 3784177"/>
              <a:gd name="connsiteX84" fmla="*/ 2082844 w 8037833"/>
              <a:gd name="connsiteY84" fmla="*/ 3631994 h 3784177"/>
              <a:gd name="connsiteX85" fmla="*/ 1938480 w 8037833"/>
              <a:gd name="connsiteY85" fmla="*/ 3601439 h 3784177"/>
              <a:gd name="connsiteX86" fmla="*/ 1900166 w 8037833"/>
              <a:gd name="connsiteY86" fmla="*/ 3609358 h 3784177"/>
              <a:gd name="connsiteX87" fmla="*/ 1835976 w 8037833"/>
              <a:gd name="connsiteY87" fmla="*/ 3622065 h 3784177"/>
              <a:gd name="connsiteX88" fmla="*/ 1787830 w 8037833"/>
              <a:gd name="connsiteY88" fmla="*/ 3633173 h 3784177"/>
              <a:gd name="connsiteX89" fmla="*/ 1734224 w 8037833"/>
              <a:gd name="connsiteY89" fmla="*/ 3655593 h 3784177"/>
              <a:gd name="connsiteX90" fmla="*/ 1721989 w 8037833"/>
              <a:gd name="connsiteY90" fmla="*/ 3627298 h 3784177"/>
              <a:gd name="connsiteX91" fmla="*/ 1664576 w 8037833"/>
              <a:gd name="connsiteY91" fmla="*/ 3638572 h 3784177"/>
              <a:gd name="connsiteX92" fmla="*/ 1577459 w 8037833"/>
              <a:gd name="connsiteY92" fmla="*/ 3658824 h 3784177"/>
              <a:gd name="connsiteX93" fmla="*/ 1527269 w 8037833"/>
              <a:gd name="connsiteY93" fmla="*/ 3663088 h 3784177"/>
              <a:gd name="connsiteX94" fmla="*/ 1390118 w 8037833"/>
              <a:gd name="connsiteY94" fmla="*/ 3682789 h 3784177"/>
              <a:gd name="connsiteX95" fmla="*/ 1252698 w 8037833"/>
              <a:gd name="connsiteY95" fmla="*/ 3708662 h 3784177"/>
              <a:gd name="connsiteX96" fmla="*/ 1171039 w 8037833"/>
              <a:gd name="connsiteY96" fmla="*/ 3758642 h 3784177"/>
              <a:gd name="connsiteX97" fmla="*/ 1058106 w 8037833"/>
              <a:gd name="connsiteY97" fmla="*/ 3776166 h 3784177"/>
              <a:gd name="connsiteX98" fmla="*/ 1039167 w 8037833"/>
              <a:gd name="connsiteY98" fmla="*/ 3784177 h 3784177"/>
              <a:gd name="connsiteX99" fmla="*/ 1012958 w 8037833"/>
              <a:gd name="connsiteY99" fmla="*/ 3779206 h 3784177"/>
              <a:gd name="connsiteX100" fmla="*/ 907906 w 8037833"/>
              <a:gd name="connsiteY100" fmla="*/ 3757678 h 3784177"/>
              <a:gd name="connsiteX101" fmla="*/ 825226 w 8037833"/>
              <a:gd name="connsiteY101" fmla="*/ 3726369 h 3784177"/>
              <a:gd name="connsiteX102" fmla="*/ 722264 w 8037833"/>
              <a:gd name="connsiteY102" fmla="*/ 3747612 h 3784177"/>
              <a:gd name="connsiteX103" fmla="*/ 659460 w 8037833"/>
              <a:gd name="connsiteY103" fmla="*/ 3740429 h 3784177"/>
              <a:gd name="connsiteX104" fmla="*/ 556552 w 8037833"/>
              <a:gd name="connsiteY104" fmla="*/ 3739124 h 3784177"/>
              <a:gd name="connsiteX105" fmla="*/ 445444 w 8037833"/>
              <a:gd name="connsiteY105" fmla="*/ 3764831 h 3784177"/>
              <a:gd name="connsiteX106" fmla="*/ 393295 w 8037833"/>
              <a:gd name="connsiteY106" fmla="*/ 3753097 h 3784177"/>
              <a:gd name="connsiteX107" fmla="*/ 339711 w 8037833"/>
              <a:gd name="connsiteY107" fmla="*/ 3718242 h 3784177"/>
              <a:gd name="connsiteX108" fmla="*/ 222239 w 8037833"/>
              <a:gd name="connsiteY108" fmla="*/ 3672335 h 3784177"/>
              <a:gd name="connsiteX109" fmla="*/ 163578 w 8037833"/>
              <a:gd name="connsiteY109" fmla="*/ 3656292 h 3784177"/>
              <a:gd name="connsiteX110" fmla="*/ 72220 w 8037833"/>
              <a:gd name="connsiteY110" fmla="*/ 3645272 h 3784177"/>
              <a:gd name="connsiteX111" fmla="*/ 44395 w 8037833"/>
              <a:gd name="connsiteY111" fmla="*/ 3639455 h 3784177"/>
              <a:gd name="connsiteX112" fmla="*/ 1962 w 8037833"/>
              <a:gd name="connsiteY112" fmla="*/ 3635948 h 3784177"/>
              <a:gd name="connsiteX113" fmla="*/ 0 w 8037833"/>
              <a:gd name="connsiteY113" fmla="*/ 3635261 h 3784177"/>
              <a:gd name="connsiteX114" fmla="*/ 0 w 8037833"/>
              <a:gd name="connsiteY114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23704 w 8037833"/>
              <a:gd name="connsiteY80" fmla="*/ 3658079 h 3784177"/>
              <a:gd name="connsiteX81" fmla="*/ 2301172 w 8037833"/>
              <a:gd name="connsiteY81" fmla="*/ 3663053 h 3784177"/>
              <a:gd name="connsiteX82" fmla="*/ 2294102 w 8037833"/>
              <a:gd name="connsiteY82" fmla="*/ 3671151 h 3784177"/>
              <a:gd name="connsiteX83" fmla="*/ 2238966 w 8037833"/>
              <a:gd name="connsiteY83" fmla="*/ 3668777 h 3784177"/>
              <a:gd name="connsiteX84" fmla="*/ 2082844 w 8037833"/>
              <a:gd name="connsiteY84" fmla="*/ 3631994 h 3784177"/>
              <a:gd name="connsiteX85" fmla="*/ 1938480 w 8037833"/>
              <a:gd name="connsiteY85" fmla="*/ 3601439 h 3784177"/>
              <a:gd name="connsiteX86" fmla="*/ 1900166 w 8037833"/>
              <a:gd name="connsiteY86" fmla="*/ 3609358 h 3784177"/>
              <a:gd name="connsiteX87" fmla="*/ 1835976 w 8037833"/>
              <a:gd name="connsiteY87" fmla="*/ 3622065 h 3784177"/>
              <a:gd name="connsiteX88" fmla="*/ 1787830 w 8037833"/>
              <a:gd name="connsiteY88" fmla="*/ 3633173 h 3784177"/>
              <a:gd name="connsiteX89" fmla="*/ 1734224 w 8037833"/>
              <a:gd name="connsiteY89" fmla="*/ 3655593 h 3784177"/>
              <a:gd name="connsiteX90" fmla="*/ 1664576 w 8037833"/>
              <a:gd name="connsiteY90" fmla="*/ 3638572 h 3784177"/>
              <a:gd name="connsiteX91" fmla="*/ 1577459 w 8037833"/>
              <a:gd name="connsiteY91" fmla="*/ 3658824 h 3784177"/>
              <a:gd name="connsiteX92" fmla="*/ 1527269 w 8037833"/>
              <a:gd name="connsiteY92" fmla="*/ 3663088 h 3784177"/>
              <a:gd name="connsiteX93" fmla="*/ 1390118 w 8037833"/>
              <a:gd name="connsiteY93" fmla="*/ 3682789 h 3784177"/>
              <a:gd name="connsiteX94" fmla="*/ 1252698 w 8037833"/>
              <a:gd name="connsiteY94" fmla="*/ 3708662 h 3784177"/>
              <a:gd name="connsiteX95" fmla="*/ 1171039 w 8037833"/>
              <a:gd name="connsiteY95" fmla="*/ 3758642 h 3784177"/>
              <a:gd name="connsiteX96" fmla="*/ 1058106 w 8037833"/>
              <a:gd name="connsiteY96" fmla="*/ 3776166 h 3784177"/>
              <a:gd name="connsiteX97" fmla="*/ 1039167 w 8037833"/>
              <a:gd name="connsiteY97" fmla="*/ 3784177 h 3784177"/>
              <a:gd name="connsiteX98" fmla="*/ 1012958 w 8037833"/>
              <a:gd name="connsiteY98" fmla="*/ 3779206 h 3784177"/>
              <a:gd name="connsiteX99" fmla="*/ 907906 w 8037833"/>
              <a:gd name="connsiteY99" fmla="*/ 3757678 h 3784177"/>
              <a:gd name="connsiteX100" fmla="*/ 825226 w 8037833"/>
              <a:gd name="connsiteY100" fmla="*/ 3726369 h 3784177"/>
              <a:gd name="connsiteX101" fmla="*/ 722264 w 8037833"/>
              <a:gd name="connsiteY101" fmla="*/ 3747612 h 3784177"/>
              <a:gd name="connsiteX102" fmla="*/ 659460 w 8037833"/>
              <a:gd name="connsiteY102" fmla="*/ 3740429 h 3784177"/>
              <a:gd name="connsiteX103" fmla="*/ 556552 w 8037833"/>
              <a:gd name="connsiteY103" fmla="*/ 3739124 h 3784177"/>
              <a:gd name="connsiteX104" fmla="*/ 445444 w 8037833"/>
              <a:gd name="connsiteY104" fmla="*/ 3764831 h 3784177"/>
              <a:gd name="connsiteX105" fmla="*/ 393295 w 8037833"/>
              <a:gd name="connsiteY105" fmla="*/ 3753097 h 3784177"/>
              <a:gd name="connsiteX106" fmla="*/ 339711 w 8037833"/>
              <a:gd name="connsiteY106" fmla="*/ 3718242 h 3784177"/>
              <a:gd name="connsiteX107" fmla="*/ 222239 w 8037833"/>
              <a:gd name="connsiteY107" fmla="*/ 3672335 h 3784177"/>
              <a:gd name="connsiteX108" fmla="*/ 163578 w 8037833"/>
              <a:gd name="connsiteY108" fmla="*/ 3656292 h 3784177"/>
              <a:gd name="connsiteX109" fmla="*/ 72220 w 8037833"/>
              <a:gd name="connsiteY109" fmla="*/ 3645272 h 3784177"/>
              <a:gd name="connsiteX110" fmla="*/ 44395 w 8037833"/>
              <a:gd name="connsiteY110" fmla="*/ 3639455 h 3784177"/>
              <a:gd name="connsiteX111" fmla="*/ 1962 w 8037833"/>
              <a:gd name="connsiteY111" fmla="*/ 3635948 h 3784177"/>
              <a:gd name="connsiteX112" fmla="*/ 0 w 8037833"/>
              <a:gd name="connsiteY112" fmla="*/ 3635261 h 3784177"/>
              <a:gd name="connsiteX113" fmla="*/ 0 w 8037833"/>
              <a:gd name="connsiteY113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23704 w 8037833"/>
              <a:gd name="connsiteY80" fmla="*/ 3658079 h 3784177"/>
              <a:gd name="connsiteX81" fmla="*/ 2301172 w 8037833"/>
              <a:gd name="connsiteY81" fmla="*/ 3663053 h 3784177"/>
              <a:gd name="connsiteX82" fmla="*/ 2294102 w 8037833"/>
              <a:gd name="connsiteY82" fmla="*/ 3671151 h 3784177"/>
              <a:gd name="connsiteX83" fmla="*/ 2238966 w 8037833"/>
              <a:gd name="connsiteY83" fmla="*/ 3668777 h 3784177"/>
              <a:gd name="connsiteX84" fmla="*/ 2082844 w 8037833"/>
              <a:gd name="connsiteY84" fmla="*/ 3631994 h 3784177"/>
              <a:gd name="connsiteX85" fmla="*/ 1938480 w 8037833"/>
              <a:gd name="connsiteY85" fmla="*/ 3601439 h 3784177"/>
              <a:gd name="connsiteX86" fmla="*/ 1900166 w 8037833"/>
              <a:gd name="connsiteY86" fmla="*/ 3609358 h 3784177"/>
              <a:gd name="connsiteX87" fmla="*/ 1787830 w 8037833"/>
              <a:gd name="connsiteY87" fmla="*/ 3633173 h 3784177"/>
              <a:gd name="connsiteX88" fmla="*/ 1734224 w 8037833"/>
              <a:gd name="connsiteY88" fmla="*/ 3655593 h 3784177"/>
              <a:gd name="connsiteX89" fmla="*/ 1664576 w 8037833"/>
              <a:gd name="connsiteY89" fmla="*/ 3638572 h 3784177"/>
              <a:gd name="connsiteX90" fmla="*/ 1577459 w 8037833"/>
              <a:gd name="connsiteY90" fmla="*/ 3658824 h 3784177"/>
              <a:gd name="connsiteX91" fmla="*/ 1527269 w 8037833"/>
              <a:gd name="connsiteY91" fmla="*/ 3663088 h 3784177"/>
              <a:gd name="connsiteX92" fmla="*/ 1390118 w 8037833"/>
              <a:gd name="connsiteY92" fmla="*/ 3682789 h 3784177"/>
              <a:gd name="connsiteX93" fmla="*/ 1252698 w 8037833"/>
              <a:gd name="connsiteY93" fmla="*/ 3708662 h 3784177"/>
              <a:gd name="connsiteX94" fmla="*/ 1171039 w 8037833"/>
              <a:gd name="connsiteY94" fmla="*/ 3758642 h 3784177"/>
              <a:gd name="connsiteX95" fmla="*/ 1058106 w 8037833"/>
              <a:gd name="connsiteY95" fmla="*/ 3776166 h 3784177"/>
              <a:gd name="connsiteX96" fmla="*/ 1039167 w 8037833"/>
              <a:gd name="connsiteY96" fmla="*/ 3784177 h 3784177"/>
              <a:gd name="connsiteX97" fmla="*/ 1012958 w 8037833"/>
              <a:gd name="connsiteY97" fmla="*/ 3779206 h 3784177"/>
              <a:gd name="connsiteX98" fmla="*/ 907906 w 8037833"/>
              <a:gd name="connsiteY98" fmla="*/ 3757678 h 3784177"/>
              <a:gd name="connsiteX99" fmla="*/ 825226 w 8037833"/>
              <a:gd name="connsiteY99" fmla="*/ 3726369 h 3784177"/>
              <a:gd name="connsiteX100" fmla="*/ 722264 w 8037833"/>
              <a:gd name="connsiteY100" fmla="*/ 3747612 h 3784177"/>
              <a:gd name="connsiteX101" fmla="*/ 659460 w 8037833"/>
              <a:gd name="connsiteY101" fmla="*/ 3740429 h 3784177"/>
              <a:gd name="connsiteX102" fmla="*/ 556552 w 8037833"/>
              <a:gd name="connsiteY102" fmla="*/ 3739124 h 3784177"/>
              <a:gd name="connsiteX103" fmla="*/ 445444 w 8037833"/>
              <a:gd name="connsiteY103" fmla="*/ 3764831 h 3784177"/>
              <a:gd name="connsiteX104" fmla="*/ 393295 w 8037833"/>
              <a:gd name="connsiteY104" fmla="*/ 3753097 h 3784177"/>
              <a:gd name="connsiteX105" fmla="*/ 339711 w 8037833"/>
              <a:gd name="connsiteY105" fmla="*/ 3718242 h 3784177"/>
              <a:gd name="connsiteX106" fmla="*/ 222239 w 8037833"/>
              <a:gd name="connsiteY106" fmla="*/ 3672335 h 3784177"/>
              <a:gd name="connsiteX107" fmla="*/ 163578 w 8037833"/>
              <a:gd name="connsiteY107" fmla="*/ 3656292 h 3784177"/>
              <a:gd name="connsiteX108" fmla="*/ 72220 w 8037833"/>
              <a:gd name="connsiteY108" fmla="*/ 3645272 h 3784177"/>
              <a:gd name="connsiteX109" fmla="*/ 44395 w 8037833"/>
              <a:gd name="connsiteY109" fmla="*/ 3639455 h 3784177"/>
              <a:gd name="connsiteX110" fmla="*/ 1962 w 8037833"/>
              <a:gd name="connsiteY110" fmla="*/ 3635948 h 3784177"/>
              <a:gd name="connsiteX111" fmla="*/ 0 w 8037833"/>
              <a:gd name="connsiteY111" fmla="*/ 3635261 h 3784177"/>
              <a:gd name="connsiteX112" fmla="*/ 0 w 8037833"/>
              <a:gd name="connsiteY11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94102 w 8037833"/>
              <a:gd name="connsiteY81" fmla="*/ 3671151 h 3784177"/>
              <a:gd name="connsiteX82" fmla="*/ 2238966 w 8037833"/>
              <a:gd name="connsiteY82" fmla="*/ 3668777 h 3784177"/>
              <a:gd name="connsiteX83" fmla="*/ 2082844 w 8037833"/>
              <a:gd name="connsiteY83" fmla="*/ 3631994 h 3784177"/>
              <a:gd name="connsiteX84" fmla="*/ 1938480 w 8037833"/>
              <a:gd name="connsiteY84" fmla="*/ 3601439 h 3784177"/>
              <a:gd name="connsiteX85" fmla="*/ 1900166 w 8037833"/>
              <a:gd name="connsiteY85" fmla="*/ 3609358 h 3784177"/>
              <a:gd name="connsiteX86" fmla="*/ 1787830 w 8037833"/>
              <a:gd name="connsiteY86" fmla="*/ 3633173 h 3784177"/>
              <a:gd name="connsiteX87" fmla="*/ 1734224 w 8037833"/>
              <a:gd name="connsiteY87" fmla="*/ 3655593 h 3784177"/>
              <a:gd name="connsiteX88" fmla="*/ 1664576 w 8037833"/>
              <a:gd name="connsiteY88" fmla="*/ 3638572 h 3784177"/>
              <a:gd name="connsiteX89" fmla="*/ 1577459 w 8037833"/>
              <a:gd name="connsiteY89" fmla="*/ 3658824 h 3784177"/>
              <a:gd name="connsiteX90" fmla="*/ 1527269 w 8037833"/>
              <a:gd name="connsiteY90" fmla="*/ 3663088 h 3784177"/>
              <a:gd name="connsiteX91" fmla="*/ 1390118 w 8037833"/>
              <a:gd name="connsiteY91" fmla="*/ 3682789 h 3784177"/>
              <a:gd name="connsiteX92" fmla="*/ 1252698 w 8037833"/>
              <a:gd name="connsiteY92" fmla="*/ 3708662 h 3784177"/>
              <a:gd name="connsiteX93" fmla="*/ 1171039 w 8037833"/>
              <a:gd name="connsiteY93" fmla="*/ 3758642 h 3784177"/>
              <a:gd name="connsiteX94" fmla="*/ 1058106 w 8037833"/>
              <a:gd name="connsiteY94" fmla="*/ 3776166 h 3784177"/>
              <a:gd name="connsiteX95" fmla="*/ 1039167 w 8037833"/>
              <a:gd name="connsiteY95" fmla="*/ 3784177 h 3784177"/>
              <a:gd name="connsiteX96" fmla="*/ 1012958 w 8037833"/>
              <a:gd name="connsiteY96" fmla="*/ 3779206 h 3784177"/>
              <a:gd name="connsiteX97" fmla="*/ 907906 w 8037833"/>
              <a:gd name="connsiteY97" fmla="*/ 3757678 h 3784177"/>
              <a:gd name="connsiteX98" fmla="*/ 825226 w 8037833"/>
              <a:gd name="connsiteY98" fmla="*/ 3726369 h 3784177"/>
              <a:gd name="connsiteX99" fmla="*/ 722264 w 8037833"/>
              <a:gd name="connsiteY99" fmla="*/ 3747612 h 3784177"/>
              <a:gd name="connsiteX100" fmla="*/ 659460 w 8037833"/>
              <a:gd name="connsiteY100" fmla="*/ 3740429 h 3784177"/>
              <a:gd name="connsiteX101" fmla="*/ 556552 w 8037833"/>
              <a:gd name="connsiteY101" fmla="*/ 3739124 h 3784177"/>
              <a:gd name="connsiteX102" fmla="*/ 445444 w 8037833"/>
              <a:gd name="connsiteY102" fmla="*/ 3764831 h 3784177"/>
              <a:gd name="connsiteX103" fmla="*/ 393295 w 8037833"/>
              <a:gd name="connsiteY103" fmla="*/ 3753097 h 3784177"/>
              <a:gd name="connsiteX104" fmla="*/ 339711 w 8037833"/>
              <a:gd name="connsiteY104" fmla="*/ 3718242 h 3784177"/>
              <a:gd name="connsiteX105" fmla="*/ 222239 w 8037833"/>
              <a:gd name="connsiteY105" fmla="*/ 3672335 h 3784177"/>
              <a:gd name="connsiteX106" fmla="*/ 163578 w 8037833"/>
              <a:gd name="connsiteY106" fmla="*/ 3656292 h 3784177"/>
              <a:gd name="connsiteX107" fmla="*/ 72220 w 8037833"/>
              <a:gd name="connsiteY107" fmla="*/ 3645272 h 3784177"/>
              <a:gd name="connsiteX108" fmla="*/ 44395 w 8037833"/>
              <a:gd name="connsiteY108" fmla="*/ 3639455 h 3784177"/>
              <a:gd name="connsiteX109" fmla="*/ 1962 w 8037833"/>
              <a:gd name="connsiteY109" fmla="*/ 3635948 h 3784177"/>
              <a:gd name="connsiteX110" fmla="*/ 0 w 8037833"/>
              <a:gd name="connsiteY110" fmla="*/ 3635261 h 3784177"/>
              <a:gd name="connsiteX111" fmla="*/ 0 w 8037833"/>
              <a:gd name="connsiteY111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445444 w 8037833"/>
              <a:gd name="connsiteY101" fmla="*/ 3764831 h 3784177"/>
              <a:gd name="connsiteX102" fmla="*/ 393295 w 8037833"/>
              <a:gd name="connsiteY102" fmla="*/ 3753097 h 3784177"/>
              <a:gd name="connsiteX103" fmla="*/ 339711 w 8037833"/>
              <a:gd name="connsiteY103" fmla="*/ 3718242 h 3784177"/>
              <a:gd name="connsiteX104" fmla="*/ 222239 w 8037833"/>
              <a:gd name="connsiteY104" fmla="*/ 3672335 h 3784177"/>
              <a:gd name="connsiteX105" fmla="*/ 163578 w 8037833"/>
              <a:gd name="connsiteY105" fmla="*/ 3656292 h 3784177"/>
              <a:gd name="connsiteX106" fmla="*/ 72220 w 8037833"/>
              <a:gd name="connsiteY106" fmla="*/ 3645272 h 3784177"/>
              <a:gd name="connsiteX107" fmla="*/ 44395 w 8037833"/>
              <a:gd name="connsiteY107" fmla="*/ 3639455 h 3784177"/>
              <a:gd name="connsiteX108" fmla="*/ 1962 w 8037833"/>
              <a:gd name="connsiteY108" fmla="*/ 3635948 h 3784177"/>
              <a:gd name="connsiteX109" fmla="*/ 0 w 8037833"/>
              <a:gd name="connsiteY109" fmla="*/ 3635261 h 3784177"/>
              <a:gd name="connsiteX110" fmla="*/ 0 w 8037833"/>
              <a:gd name="connsiteY11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445444 w 8037833"/>
              <a:gd name="connsiteY101" fmla="*/ 3764831 h 3784177"/>
              <a:gd name="connsiteX102" fmla="*/ 393295 w 8037833"/>
              <a:gd name="connsiteY102" fmla="*/ 3753097 h 3784177"/>
              <a:gd name="connsiteX103" fmla="*/ 339711 w 8037833"/>
              <a:gd name="connsiteY103" fmla="*/ 3718242 h 3784177"/>
              <a:gd name="connsiteX104" fmla="*/ 222239 w 8037833"/>
              <a:gd name="connsiteY104" fmla="*/ 3672335 h 3784177"/>
              <a:gd name="connsiteX105" fmla="*/ 163578 w 8037833"/>
              <a:gd name="connsiteY105" fmla="*/ 3656292 h 3784177"/>
              <a:gd name="connsiteX106" fmla="*/ 72220 w 8037833"/>
              <a:gd name="connsiteY106" fmla="*/ 3645272 h 3784177"/>
              <a:gd name="connsiteX107" fmla="*/ 44395 w 8037833"/>
              <a:gd name="connsiteY107" fmla="*/ 3639455 h 3784177"/>
              <a:gd name="connsiteX108" fmla="*/ 1962 w 8037833"/>
              <a:gd name="connsiteY108" fmla="*/ 3635948 h 3784177"/>
              <a:gd name="connsiteX109" fmla="*/ 0 w 8037833"/>
              <a:gd name="connsiteY109" fmla="*/ 3635261 h 3784177"/>
              <a:gd name="connsiteX110" fmla="*/ 0 w 8037833"/>
              <a:gd name="connsiteY11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93295 w 8037833"/>
              <a:gd name="connsiteY101" fmla="*/ 3753097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93295 w 8037833"/>
              <a:gd name="connsiteY101" fmla="*/ 3753097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989223 w 8037833"/>
              <a:gd name="connsiteY95" fmla="*/ 3770303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93295 w 8037833"/>
              <a:gd name="connsiteY101" fmla="*/ 3753097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989223 w 8037833"/>
              <a:gd name="connsiteY95" fmla="*/ 3770303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85384 w 8037833"/>
              <a:gd name="connsiteY101" fmla="*/ 3726388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504085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915449 w 8037833"/>
              <a:gd name="connsiteY72" fmla="*/ 3661039 h 3784177"/>
              <a:gd name="connsiteX73" fmla="*/ 2884777 w 8037833"/>
              <a:gd name="connsiteY73" fmla="*/ 3660775 h 3784177"/>
              <a:gd name="connsiteX74" fmla="*/ 2739034 w 8037833"/>
              <a:gd name="connsiteY74" fmla="*/ 3647396 h 3784177"/>
              <a:gd name="connsiteX75" fmla="*/ 2651827 w 8037833"/>
              <a:gd name="connsiteY75" fmla="*/ 3646306 h 3784177"/>
              <a:gd name="connsiteX76" fmla="*/ 2618680 w 8037833"/>
              <a:gd name="connsiteY76" fmla="*/ 3656755 h 3784177"/>
              <a:gd name="connsiteX77" fmla="*/ 2572404 w 8037833"/>
              <a:gd name="connsiteY77" fmla="*/ 3664043 h 3784177"/>
              <a:gd name="connsiteX78" fmla="*/ 2423704 w 8037833"/>
              <a:gd name="connsiteY78" fmla="*/ 3658079 h 3784177"/>
              <a:gd name="connsiteX79" fmla="*/ 2301172 w 8037833"/>
              <a:gd name="connsiteY79" fmla="*/ 3663053 h 3784177"/>
              <a:gd name="connsiteX80" fmla="*/ 2238966 w 8037833"/>
              <a:gd name="connsiteY80" fmla="*/ 3668777 h 3784177"/>
              <a:gd name="connsiteX81" fmla="*/ 2082844 w 8037833"/>
              <a:gd name="connsiteY81" fmla="*/ 3631994 h 3784177"/>
              <a:gd name="connsiteX82" fmla="*/ 1938480 w 8037833"/>
              <a:gd name="connsiteY82" fmla="*/ 3601439 h 3784177"/>
              <a:gd name="connsiteX83" fmla="*/ 1900166 w 8037833"/>
              <a:gd name="connsiteY83" fmla="*/ 3609358 h 3784177"/>
              <a:gd name="connsiteX84" fmla="*/ 1787830 w 8037833"/>
              <a:gd name="connsiteY84" fmla="*/ 3633173 h 3784177"/>
              <a:gd name="connsiteX85" fmla="*/ 1734224 w 8037833"/>
              <a:gd name="connsiteY85" fmla="*/ 3655593 h 3784177"/>
              <a:gd name="connsiteX86" fmla="*/ 1664576 w 8037833"/>
              <a:gd name="connsiteY86" fmla="*/ 3638572 h 3784177"/>
              <a:gd name="connsiteX87" fmla="*/ 1577459 w 8037833"/>
              <a:gd name="connsiteY87" fmla="*/ 3658824 h 3784177"/>
              <a:gd name="connsiteX88" fmla="*/ 1527269 w 8037833"/>
              <a:gd name="connsiteY88" fmla="*/ 3663088 h 3784177"/>
              <a:gd name="connsiteX89" fmla="*/ 1390118 w 8037833"/>
              <a:gd name="connsiteY89" fmla="*/ 3682789 h 3784177"/>
              <a:gd name="connsiteX90" fmla="*/ 1252698 w 8037833"/>
              <a:gd name="connsiteY90" fmla="*/ 3708662 h 3784177"/>
              <a:gd name="connsiteX91" fmla="*/ 1171039 w 8037833"/>
              <a:gd name="connsiteY91" fmla="*/ 3758642 h 3784177"/>
              <a:gd name="connsiteX92" fmla="*/ 1058106 w 8037833"/>
              <a:gd name="connsiteY92" fmla="*/ 3776166 h 3784177"/>
              <a:gd name="connsiteX93" fmla="*/ 1039167 w 8037833"/>
              <a:gd name="connsiteY93" fmla="*/ 3784177 h 3784177"/>
              <a:gd name="connsiteX94" fmla="*/ 989223 w 8037833"/>
              <a:gd name="connsiteY94" fmla="*/ 3770303 h 3784177"/>
              <a:gd name="connsiteX95" fmla="*/ 907906 w 8037833"/>
              <a:gd name="connsiteY95" fmla="*/ 3757678 h 3784177"/>
              <a:gd name="connsiteX96" fmla="*/ 825226 w 8037833"/>
              <a:gd name="connsiteY96" fmla="*/ 3726369 h 3784177"/>
              <a:gd name="connsiteX97" fmla="*/ 722264 w 8037833"/>
              <a:gd name="connsiteY97" fmla="*/ 3747612 h 3784177"/>
              <a:gd name="connsiteX98" fmla="*/ 659460 w 8037833"/>
              <a:gd name="connsiteY98" fmla="*/ 3740429 h 3784177"/>
              <a:gd name="connsiteX99" fmla="*/ 556552 w 8037833"/>
              <a:gd name="connsiteY99" fmla="*/ 3739124 h 3784177"/>
              <a:gd name="connsiteX100" fmla="*/ 385384 w 8037833"/>
              <a:gd name="connsiteY100" fmla="*/ 3726388 h 3784177"/>
              <a:gd name="connsiteX101" fmla="*/ 339711 w 8037833"/>
              <a:gd name="connsiteY101" fmla="*/ 3718242 h 3784177"/>
              <a:gd name="connsiteX102" fmla="*/ 222239 w 8037833"/>
              <a:gd name="connsiteY102" fmla="*/ 3672335 h 3784177"/>
              <a:gd name="connsiteX103" fmla="*/ 163578 w 8037833"/>
              <a:gd name="connsiteY103" fmla="*/ 3656292 h 3784177"/>
              <a:gd name="connsiteX104" fmla="*/ 72220 w 8037833"/>
              <a:gd name="connsiteY104" fmla="*/ 3645272 h 3784177"/>
              <a:gd name="connsiteX105" fmla="*/ 44395 w 8037833"/>
              <a:gd name="connsiteY105" fmla="*/ 3639455 h 3784177"/>
              <a:gd name="connsiteX106" fmla="*/ 1962 w 8037833"/>
              <a:gd name="connsiteY106" fmla="*/ 3635948 h 3784177"/>
              <a:gd name="connsiteX107" fmla="*/ 0 w 8037833"/>
              <a:gd name="connsiteY107" fmla="*/ 3635261 h 3784177"/>
              <a:gd name="connsiteX108" fmla="*/ 0 w 8037833"/>
              <a:gd name="connsiteY10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915449 w 8037833"/>
              <a:gd name="connsiteY72" fmla="*/ 3661039 h 3784177"/>
              <a:gd name="connsiteX73" fmla="*/ 2884777 w 8037833"/>
              <a:gd name="connsiteY73" fmla="*/ 3660775 h 3784177"/>
              <a:gd name="connsiteX74" fmla="*/ 2739034 w 8037833"/>
              <a:gd name="connsiteY74" fmla="*/ 3647396 h 3784177"/>
              <a:gd name="connsiteX75" fmla="*/ 2651827 w 8037833"/>
              <a:gd name="connsiteY75" fmla="*/ 3646306 h 3784177"/>
              <a:gd name="connsiteX76" fmla="*/ 2618680 w 8037833"/>
              <a:gd name="connsiteY76" fmla="*/ 3656755 h 3784177"/>
              <a:gd name="connsiteX77" fmla="*/ 2572404 w 8037833"/>
              <a:gd name="connsiteY77" fmla="*/ 3664043 h 3784177"/>
              <a:gd name="connsiteX78" fmla="*/ 2423704 w 8037833"/>
              <a:gd name="connsiteY78" fmla="*/ 3658079 h 3784177"/>
              <a:gd name="connsiteX79" fmla="*/ 2301172 w 8037833"/>
              <a:gd name="connsiteY79" fmla="*/ 3663053 h 3784177"/>
              <a:gd name="connsiteX80" fmla="*/ 2238966 w 8037833"/>
              <a:gd name="connsiteY80" fmla="*/ 3668777 h 3784177"/>
              <a:gd name="connsiteX81" fmla="*/ 2082844 w 8037833"/>
              <a:gd name="connsiteY81" fmla="*/ 3631994 h 3784177"/>
              <a:gd name="connsiteX82" fmla="*/ 1938480 w 8037833"/>
              <a:gd name="connsiteY82" fmla="*/ 3601439 h 3784177"/>
              <a:gd name="connsiteX83" fmla="*/ 1900166 w 8037833"/>
              <a:gd name="connsiteY83" fmla="*/ 3609358 h 3784177"/>
              <a:gd name="connsiteX84" fmla="*/ 1787830 w 8037833"/>
              <a:gd name="connsiteY84" fmla="*/ 3633173 h 3784177"/>
              <a:gd name="connsiteX85" fmla="*/ 1734224 w 8037833"/>
              <a:gd name="connsiteY85" fmla="*/ 3655593 h 3784177"/>
              <a:gd name="connsiteX86" fmla="*/ 1664576 w 8037833"/>
              <a:gd name="connsiteY86" fmla="*/ 3638572 h 3784177"/>
              <a:gd name="connsiteX87" fmla="*/ 1577459 w 8037833"/>
              <a:gd name="connsiteY87" fmla="*/ 3658824 h 3784177"/>
              <a:gd name="connsiteX88" fmla="*/ 1527269 w 8037833"/>
              <a:gd name="connsiteY88" fmla="*/ 3663088 h 3784177"/>
              <a:gd name="connsiteX89" fmla="*/ 1390118 w 8037833"/>
              <a:gd name="connsiteY89" fmla="*/ 3682789 h 3784177"/>
              <a:gd name="connsiteX90" fmla="*/ 1252698 w 8037833"/>
              <a:gd name="connsiteY90" fmla="*/ 3708662 h 3784177"/>
              <a:gd name="connsiteX91" fmla="*/ 1171039 w 8037833"/>
              <a:gd name="connsiteY91" fmla="*/ 3758642 h 3784177"/>
              <a:gd name="connsiteX92" fmla="*/ 1058106 w 8037833"/>
              <a:gd name="connsiteY92" fmla="*/ 3776166 h 3784177"/>
              <a:gd name="connsiteX93" fmla="*/ 1039167 w 8037833"/>
              <a:gd name="connsiteY93" fmla="*/ 3784177 h 3784177"/>
              <a:gd name="connsiteX94" fmla="*/ 989223 w 8037833"/>
              <a:gd name="connsiteY94" fmla="*/ 3770303 h 3784177"/>
              <a:gd name="connsiteX95" fmla="*/ 907906 w 8037833"/>
              <a:gd name="connsiteY95" fmla="*/ 3757678 h 3784177"/>
              <a:gd name="connsiteX96" fmla="*/ 825226 w 8037833"/>
              <a:gd name="connsiteY96" fmla="*/ 3726369 h 3784177"/>
              <a:gd name="connsiteX97" fmla="*/ 722264 w 8037833"/>
              <a:gd name="connsiteY97" fmla="*/ 3747612 h 3784177"/>
              <a:gd name="connsiteX98" fmla="*/ 659460 w 8037833"/>
              <a:gd name="connsiteY98" fmla="*/ 3740429 h 3784177"/>
              <a:gd name="connsiteX99" fmla="*/ 556552 w 8037833"/>
              <a:gd name="connsiteY99" fmla="*/ 3739124 h 3784177"/>
              <a:gd name="connsiteX100" fmla="*/ 385384 w 8037833"/>
              <a:gd name="connsiteY100" fmla="*/ 3726388 h 3784177"/>
              <a:gd name="connsiteX101" fmla="*/ 339711 w 8037833"/>
              <a:gd name="connsiteY101" fmla="*/ 3718242 h 3784177"/>
              <a:gd name="connsiteX102" fmla="*/ 222239 w 8037833"/>
              <a:gd name="connsiteY102" fmla="*/ 3672335 h 3784177"/>
              <a:gd name="connsiteX103" fmla="*/ 163578 w 8037833"/>
              <a:gd name="connsiteY103" fmla="*/ 3656292 h 3784177"/>
              <a:gd name="connsiteX104" fmla="*/ 72220 w 8037833"/>
              <a:gd name="connsiteY104" fmla="*/ 3645272 h 3784177"/>
              <a:gd name="connsiteX105" fmla="*/ 44395 w 8037833"/>
              <a:gd name="connsiteY105" fmla="*/ 3639455 h 3784177"/>
              <a:gd name="connsiteX106" fmla="*/ 1962 w 8037833"/>
              <a:gd name="connsiteY106" fmla="*/ 3635948 h 3784177"/>
              <a:gd name="connsiteX107" fmla="*/ 0 w 8037833"/>
              <a:gd name="connsiteY107" fmla="*/ 3635261 h 3784177"/>
              <a:gd name="connsiteX108" fmla="*/ 0 w 8037833"/>
              <a:gd name="connsiteY10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915449 w 8037833"/>
              <a:gd name="connsiteY72" fmla="*/ 3661039 h 3784177"/>
              <a:gd name="connsiteX73" fmla="*/ 2884777 w 8037833"/>
              <a:gd name="connsiteY73" fmla="*/ 3660775 h 3784177"/>
              <a:gd name="connsiteX74" fmla="*/ 2739034 w 8037833"/>
              <a:gd name="connsiteY74" fmla="*/ 3647396 h 3784177"/>
              <a:gd name="connsiteX75" fmla="*/ 2651827 w 8037833"/>
              <a:gd name="connsiteY75" fmla="*/ 3646306 h 3784177"/>
              <a:gd name="connsiteX76" fmla="*/ 2618680 w 8037833"/>
              <a:gd name="connsiteY76" fmla="*/ 3656755 h 3784177"/>
              <a:gd name="connsiteX77" fmla="*/ 2572404 w 8037833"/>
              <a:gd name="connsiteY77" fmla="*/ 3664043 h 3784177"/>
              <a:gd name="connsiteX78" fmla="*/ 2423704 w 8037833"/>
              <a:gd name="connsiteY78" fmla="*/ 3658079 h 3784177"/>
              <a:gd name="connsiteX79" fmla="*/ 2301172 w 8037833"/>
              <a:gd name="connsiteY79" fmla="*/ 3663053 h 3784177"/>
              <a:gd name="connsiteX80" fmla="*/ 2238966 w 8037833"/>
              <a:gd name="connsiteY80" fmla="*/ 3668777 h 3784177"/>
              <a:gd name="connsiteX81" fmla="*/ 2082844 w 8037833"/>
              <a:gd name="connsiteY81" fmla="*/ 3631994 h 3784177"/>
              <a:gd name="connsiteX82" fmla="*/ 1938480 w 8037833"/>
              <a:gd name="connsiteY82" fmla="*/ 3601439 h 3784177"/>
              <a:gd name="connsiteX83" fmla="*/ 1900166 w 8037833"/>
              <a:gd name="connsiteY83" fmla="*/ 3609358 h 3784177"/>
              <a:gd name="connsiteX84" fmla="*/ 1787830 w 8037833"/>
              <a:gd name="connsiteY84" fmla="*/ 3633173 h 3784177"/>
              <a:gd name="connsiteX85" fmla="*/ 1734224 w 8037833"/>
              <a:gd name="connsiteY85" fmla="*/ 3655593 h 3784177"/>
              <a:gd name="connsiteX86" fmla="*/ 1664576 w 8037833"/>
              <a:gd name="connsiteY86" fmla="*/ 3638572 h 3784177"/>
              <a:gd name="connsiteX87" fmla="*/ 1577459 w 8037833"/>
              <a:gd name="connsiteY87" fmla="*/ 3658824 h 3784177"/>
              <a:gd name="connsiteX88" fmla="*/ 1527269 w 8037833"/>
              <a:gd name="connsiteY88" fmla="*/ 3663088 h 3784177"/>
              <a:gd name="connsiteX89" fmla="*/ 1390118 w 8037833"/>
              <a:gd name="connsiteY89" fmla="*/ 3682789 h 3784177"/>
              <a:gd name="connsiteX90" fmla="*/ 1252698 w 8037833"/>
              <a:gd name="connsiteY90" fmla="*/ 3708662 h 3784177"/>
              <a:gd name="connsiteX91" fmla="*/ 1171039 w 8037833"/>
              <a:gd name="connsiteY91" fmla="*/ 3758642 h 3784177"/>
              <a:gd name="connsiteX92" fmla="*/ 1058106 w 8037833"/>
              <a:gd name="connsiteY92" fmla="*/ 3776166 h 3784177"/>
              <a:gd name="connsiteX93" fmla="*/ 1039167 w 8037833"/>
              <a:gd name="connsiteY93" fmla="*/ 3784177 h 3784177"/>
              <a:gd name="connsiteX94" fmla="*/ 989223 w 8037833"/>
              <a:gd name="connsiteY94" fmla="*/ 3770303 h 3784177"/>
              <a:gd name="connsiteX95" fmla="*/ 907906 w 8037833"/>
              <a:gd name="connsiteY95" fmla="*/ 3757678 h 3784177"/>
              <a:gd name="connsiteX96" fmla="*/ 825226 w 8037833"/>
              <a:gd name="connsiteY96" fmla="*/ 3726369 h 3784177"/>
              <a:gd name="connsiteX97" fmla="*/ 722264 w 8037833"/>
              <a:gd name="connsiteY97" fmla="*/ 3747612 h 3784177"/>
              <a:gd name="connsiteX98" fmla="*/ 659460 w 8037833"/>
              <a:gd name="connsiteY98" fmla="*/ 3740429 h 3784177"/>
              <a:gd name="connsiteX99" fmla="*/ 556552 w 8037833"/>
              <a:gd name="connsiteY99" fmla="*/ 3739124 h 3784177"/>
              <a:gd name="connsiteX100" fmla="*/ 385384 w 8037833"/>
              <a:gd name="connsiteY100" fmla="*/ 3726388 h 3784177"/>
              <a:gd name="connsiteX101" fmla="*/ 339711 w 8037833"/>
              <a:gd name="connsiteY101" fmla="*/ 3718242 h 3784177"/>
              <a:gd name="connsiteX102" fmla="*/ 222239 w 8037833"/>
              <a:gd name="connsiteY102" fmla="*/ 3672335 h 3784177"/>
              <a:gd name="connsiteX103" fmla="*/ 163578 w 8037833"/>
              <a:gd name="connsiteY103" fmla="*/ 3656292 h 3784177"/>
              <a:gd name="connsiteX104" fmla="*/ 72220 w 8037833"/>
              <a:gd name="connsiteY104" fmla="*/ 3645272 h 3784177"/>
              <a:gd name="connsiteX105" fmla="*/ 44395 w 8037833"/>
              <a:gd name="connsiteY105" fmla="*/ 3639455 h 3784177"/>
              <a:gd name="connsiteX106" fmla="*/ 1962 w 8037833"/>
              <a:gd name="connsiteY106" fmla="*/ 3635948 h 3784177"/>
              <a:gd name="connsiteX107" fmla="*/ 0 w 8037833"/>
              <a:gd name="connsiteY107" fmla="*/ 3635261 h 3784177"/>
              <a:gd name="connsiteX108" fmla="*/ 0 w 8037833"/>
              <a:gd name="connsiteY10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884777 w 8037833"/>
              <a:gd name="connsiteY72" fmla="*/ 3660775 h 3784177"/>
              <a:gd name="connsiteX73" fmla="*/ 2739034 w 8037833"/>
              <a:gd name="connsiteY73" fmla="*/ 3647396 h 3784177"/>
              <a:gd name="connsiteX74" fmla="*/ 2651827 w 8037833"/>
              <a:gd name="connsiteY74" fmla="*/ 3646306 h 3784177"/>
              <a:gd name="connsiteX75" fmla="*/ 2618680 w 8037833"/>
              <a:gd name="connsiteY75" fmla="*/ 3656755 h 3784177"/>
              <a:gd name="connsiteX76" fmla="*/ 2572404 w 8037833"/>
              <a:gd name="connsiteY76" fmla="*/ 3664043 h 3784177"/>
              <a:gd name="connsiteX77" fmla="*/ 2423704 w 8037833"/>
              <a:gd name="connsiteY77" fmla="*/ 3658079 h 3784177"/>
              <a:gd name="connsiteX78" fmla="*/ 2301172 w 8037833"/>
              <a:gd name="connsiteY78" fmla="*/ 3663053 h 3784177"/>
              <a:gd name="connsiteX79" fmla="*/ 2238966 w 8037833"/>
              <a:gd name="connsiteY79" fmla="*/ 3668777 h 3784177"/>
              <a:gd name="connsiteX80" fmla="*/ 2082844 w 8037833"/>
              <a:gd name="connsiteY80" fmla="*/ 3631994 h 3784177"/>
              <a:gd name="connsiteX81" fmla="*/ 1938480 w 8037833"/>
              <a:gd name="connsiteY81" fmla="*/ 3601439 h 3784177"/>
              <a:gd name="connsiteX82" fmla="*/ 1900166 w 8037833"/>
              <a:gd name="connsiteY82" fmla="*/ 3609358 h 3784177"/>
              <a:gd name="connsiteX83" fmla="*/ 1787830 w 8037833"/>
              <a:gd name="connsiteY83" fmla="*/ 3633173 h 3784177"/>
              <a:gd name="connsiteX84" fmla="*/ 1734224 w 8037833"/>
              <a:gd name="connsiteY84" fmla="*/ 3655593 h 3784177"/>
              <a:gd name="connsiteX85" fmla="*/ 1664576 w 8037833"/>
              <a:gd name="connsiteY85" fmla="*/ 3638572 h 3784177"/>
              <a:gd name="connsiteX86" fmla="*/ 1577459 w 8037833"/>
              <a:gd name="connsiteY86" fmla="*/ 3658824 h 3784177"/>
              <a:gd name="connsiteX87" fmla="*/ 1527269 w 8037833"/>
              <a:gd name="connsiteY87" fmla="*/ 3663088 h 3784177"/>
              <a:gd name="connsiteX88" fmla="*/ 1390118 w 8037833"/>
              <a:gd name="connsiteY88" fmla="*/ 3682789 h 3784177"/>
              <a:gd name="connsiteX89" fmla="*/ 1252698 w 8037833"/>
              <a:gd name="connsiteY89" fmla="*/ 3708662 h 3784177"/>
              <a:gd name="connsiteX90" fmla="*/ 1171039 w 8037833"/>
              <a:gd name="connsiteY90" fmla="*/ 3758642 h 3784177"/>
              <a:gd name="connsiteX91" fmla="*/ 1058106 w 8037833"/>
              <a:gd name="connsiteY91" fmla="*/ 3776166 h 3784177"/>
              <a:gd name="connsiteX92" fmla="*/ 1039167 w 8037833"/>
              <a:gd name="connsiteY92" fmla="*/ 3784177 h 3784177"/>
              <a:gd name="connsiteX93" fmla="*/ 989223 w 8037833"/>
              <a:gd name="connsiteY93" fmla="*/ 3770303 h 3784177"/>
              <a:gd name="connsiteX94" fmla="*/ 907906 w 8037833"/>
              <a:gd name="connsiteY94" fmla="*/ 3757678 h 3784177"/>
              <a:gd name="connsiteX95" fmla="*/ 825226 w 8037833"/>
              <a:gd name="connsiteY95" fmla="*/ 3726369 h 3784177"/>
              <a:gd name="connsiteX96" fmla="*/ 722264 w 8037833"/>
              <a:gd name="connsiteY96" fmla="*/ 3747612 h 3784177"/>
              <a:gd name="connsiteX97" fmla="*/ 659460 w 8037833"/>
              <a:gd name="connsiteY97" fmla="*/ 3740429 h 3784177"/>
              <a:gd name="connsiteX98" fmla="*/ 556552 w 8037833"/>
              <a:gd name="connsiteY98" fmla="*/ 3739124 h 3784177"/>
              <a:gd name="connsiteX99" fmla="*/ 385384 w 8037833"/>
              <a:gd name="connsiteY99" fmla="*/ 3726388 h 3784177"/>
              <a:gd name="connsiteX100" fmla="*/ 339711 w 8037833"/>
              <a:gd name="connsiteY100" fmla="*/ 3718242 h 3784177"/>
              <a:gd name="connsiteX101" fmla="*/ 222239 w 8037833"/>
              <a:gd name="connsiteY101" fmla="*/ 3672335 h 3784177"/>
              <a:gd name="connsiteX102" fmla="*/ 163578 w 8037833"/>
              <a:gd name="connsiteY102" fmla="*/ 3656292 h 3784177"/>
              <a:gd name="connsiteX103" fmla="*/ 72220 w 8037833"/>
              <a:gd name="connsiteY103" fmla="*/ 3645272 h 3784177"/>
              <a:gd name="connsiteX104" fmla="*/ 44395 w 8037833"/>
              <a:gd name="connsiteY104" fmla="*/ 3639455 h 3784177"/>
              <a:gd name="connsiteX105" fmla="*/ 1962 w 8037833"/>
              <a:gd name="connsiteY105" fmla="*/ 3635948 h 3784177"/>
              <a:gd name="connsiteX106" fmla="*/ 0 w 8037833"/>
              <a:gd name="connsiteY106" fmla="*/ 3635261 h 3784177"/>
              <a:gd name="connsiteX107" fmla="*/ 0 w 8037833"/>
              <a:gd name="connsiteY107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11556 w 8037833"/>
              <a:gd name="connsiteY53" fmla="*/ 3729673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884777 w 8037833"/>
              <a:gd name="connsiteY72" fmla="*/ 3660775 h 3784177"/>
              <a:gd name="connsiteX73" fmla="*/ 2739034 w 8037833"/>
              <a:gd name="connsiteY73" fmla="*/ 3647396 h 3784177"/>
              <a:gd name="connsiteX74" fmla="*/ 2651827 w 8037833"/>
              <a:gd name="connsiteY74" fmla="*/ 3646306 h 3784177"/>
              <a:gd name="connsiteX75" fmla="*/ 2618680 w 8037833"/>
              <a:gd name="connsiteY75" fmla="*/ 3656755 h 3784177"/>
              <a:gd name="connsiteX76" fmla="*/ 2572404 w 8037833"/>
              <a:gd name="connsiteY76" fmla="*/ 3664043 h 3784177"/>
              <a:gd name="connsiteX77" fmla="*/ 2423704 w 8037833"/>
              <a:gd name="connsiteY77" fmla="*/ 3658079 h 3784177"/>
              <a:gd name="connsiteX78" fmla="*/ 2301172 w 8037833"/>
              <a:gd name="connsiteY78" fmla="*/ 3663053 h 3784177"/>
              <a:gd name="connsiteX79" fmla="*/ 2238966 w 8037833"/>
              <a:gd name="connsiteY79" fmla="*/ 3668777 h 3784177"/>
              <a:gd name="connsiteX80" fmla="*/ 2082844 w 8037833"/>
              <a:gd name="connsiteY80" fmla="*/ 3631994 h 3784177"/>
              <a:gd name="connsiteX81" fmla="*/ 1938480 w 8037833"/>
              <a:gd name="connsiteY81" fmla="*/ 3601439 h 3784177"/>
              <a:gd name="connsiteX82" fmla="*/ 1900166 w 8037833"/>
              <a:gd name="connsiteY82" fmla="*/ 3609358 h 3784177"/>
              <a:gd name="connsiteX83" fmla="*/ 1787830 w 8037833"/>
              <a:gd name="connsiteY83" fmla="*/ 3633173 h 3784177"/>
              <a:gd name="connsiteX84" fmla="*/ 1734224 w 8037833"/>
              <a:gd name="connsiteY84" fmla="*/ 3655593 h 3784177"/>
              <a:gd name="connsiteX85" fmla="*/ 1664576 w 8037833"/>
              <a:gd name="connsiteY85" fmla="*/ 3638572 h 3784177"/>
              <a:gd name="connsiteX86" fmla="*/ 1577459 w 8037833"/>
              <a:gd name="connsiteY86" fmla="*/ 3658824 h 3784177"/>
              <a:gd name="connsiteX87" fmla="*/ 1527269 w 8037833"/>
              <a:gd name="connsiteY87" fmla="*/ 3663088 h 3784177"/>
              <a:gd name="connsiteX88" fmla="*/ 1390118 w 8037833"/>
              <a:gd name="connsiteY88" fmla="*/ 3682789 h 3784177"/>
              <a:gd name="connsiteX89" fmla="*/ 1252698 w 8037833"/>
              <a:gd name="connsiteY89" fmla="*/ 3708662 h 3784177"/>
              <a:gd name="connsiteX90" fmla="*/ 1171039 w 8037833"/>
              <a:gd name="connsiteY90" fmla="*/ 3758642 h 3784177"/>
              <a:gd name="connsiteX91" fmla="*/ 1058106 w 8037833"/>
              <a:gd name="connsiteY91" fmla="*/ 3776166 h 3784177"/>
              <a:gd name="connsiteX92" fmla="*/ 1039167 w 8037833"/>
              <a:gd name="connsiteY92" fmla="*/ 3784177 h 3784177"/>
              <a:gd name="connsiteX93" fmla="*/ 989223 w 8037833"/>
              <a:gd name="connsiteY93" fmla="*/ 3770303 h 3784177"/>
              <a:gd name="connsiteX94" fmla="*/ 907906 w 8037833"/>
              <a:gd name="connsiteY94" fmla="*/ 3757678 h 3784177"/>
              <a:gd name="connsiteX95" fmla="*/ 825226 w 8037833"/>
              <a:gd name="connsiteY95" fmla="*/ 3726369 h 3784177"/>
              <a:gd name="connsiteX96" fmla="*/ 722264 w 8037833"/>
              <a:gd name="connsiteY96" fmla="*/ 3747612 h 3784177"/>
              <a:gd name="connsiteX97" fmla="*/ 659460 w 8037833"/>
              <a:gd name="connsiteY97" fmla="*/ 3740429 h 3784177"/>
              <a:gd name="connsiteX98" fmla="*/ 556552 w 8037833"/>
              <a:gd name="connsiteY98" fmla="*/ 3739124 h 3784177"/>
              <a:gd name="connsiteX99" fmla="*/ 385384 w 8037833"/>
              <a:gd name="connsiteY99" fmla="*/ 3726388 h 3784177"/>
              <a:gd name="connsiteX100" fmla="*/ 339711 w 8037833"/>
              <a:gd name="connsiteY100" fmla="*/ 3718242 h 3784177"/>
              <a:gd name="connsiteX101" fmla="*/ 222239 w 8037833"/>
              <a:gd name="connsiteY101" fmla="*/ 3672335 h 3784177"/>
              <a:gd name="connsiteX102" fmla="*/ 163578 w 8037833"/>
              <a:gd name="connsiteY102" fmla="*/ 3656292 h 3784177"/>
              <a:gd name="connsiteX103" fmla="*/ 72220 w 8037833"/>
              <a:gd name="connsiteY103" fmla="*/ 3645272 h 3784177"/>
              <a:gd name="connsiteX104" fmla="*/ 44395 w 8037833"/>
              <a:gd name="connsiteY104" fmla="*/ 3639455 h 3784177"/>
              <a:gd name="connsiteX105" fmla="*/ 1962 w 8037833"/>
              <a:gd name="connsiteY105" fmla="*/ 3635948 h 3784177"/>
              <a:gd name="connsiteX106" fmla="*/ 0 w 8037833"/>
              <a:gd name="connsiteY106" fmla="*/ 3635261 h 3784177"/>
              <a:gd name="connsiteX107" fmla="*/ 0 w 8037833"/>
              <a:gd name="connsiteY107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38966 w 8037833"/>
              <a:gd name="connsiteY78" fmla="*/ 3668777 h 3784177"/>
              <a:gd name="connsiteX79" fmla="*/ 2082844 w 8037833"/>
              <a:gd name="connsiteY79" fmla="*/ 3631994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38966 w 8037833"/>
              <a:gd name="connsiteY78" fmla="*/ 3668777 h 3784177"/>
              <a:gd name="connsiteX79" fmla="*/ 2082844 w 8037833"/>
              <a:gd name="connsiteY79" fmla="*/ 3631994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38966 w 8037833"/>
              <a:gd name="connsiteY78" fmla="*/ 3668777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206642 w 8037833"/>
              <a:gd name="connsiteY89" fmla="*/ 3736384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664576 w 8037833"/>
              <a:gd name="connsiteY83" fmla="*/ 3638572 h 3784177"/>
              <a:gd name="connsiteX84" fmla="*/ 1577459 w 8037833"/>
              <a:gd name="connsiteY84" fmla="*/ 3658824 h 3784177"/>
              <a:gd name="connsiteX85" fmla="*/ 1527269 w 8037833"/>
              <a:gd name="connsiteY85" fmla="*/ 3663088 h 3784177"/>
              <a:gd name="connsiteX86" fmla="*/ 1390118 w 8037833"/>
              <a:gd name="connsiteY86" fmla="*/ 3682789 h 3784177"/>
              <a:gd name="connsiteX87" fmla="*/ 1252698 w 8037833"/>
              <a:gd name="connsiteY87" fmla="*/ 3708662 h 3784177"/>
              <a:gd name="connsiteX88" fmla="*/ 1206642 w 8037833"/>
              <a:gd name="connsiteY88" fmla="*/ 3736384 h 3784177"/>
              <a:gd name="connsiteX89" fmla="*/ 1058106 w 8037833"/>
              <a:gd name="connsiteY89" fmla="*/ 3776166 h 3784177"/>
              <a:gd name="connsiteX90" fmla="*/ 1039167 w 8037833"/>
              <a:gd name="connsiteY90" fmla="*/ 3784177 h 3784177"/>
              <a:gd name="connsiteX91" fmla="*/ 989223 w 8037833"/>
              <a:gd name="connsiteY91" fmla="*/ 3770303 h 3784177"/>
              <a:gd name="connsiteX92" fmla="*/ 907906 w 8037833"/>
              <a:gd name="connsiteY92" fmla="*/ 3757678 h 3784177"/>
              <a:gd name="connsiteX93" fmla="*/ 825226 w 8037833"/>
              <a:gd name="connsiteY93" fmla="*/ 3726369 h 3784177"/>
              <a:gd name="connsiteX94" fmla="*/ 722264 w 8037833"/>
              <a:gd name="connsiteY94" fmla="*/ 3747612 h 3784177"/>
              <a:gd name="connsiteX95" fmla="*/ 659460 w 8037833"/>
              <a:gd name="connsiteY95" fmla="*/ 3740429 h 3784177"/>
              <a:gd name="connsiteX96" fmla="*/ 556552 w 8037833"/>
              <a:gd name="connsiteY96" fmla="*/ 3739124 h 3784177"/>
              <a:gd name="connsiteX97" fmla="*/ 385384 w 8037833"/>
              <a:gd name="connsiteY97" fmla="*/ 3726388 h 3784177"/>
              <a:gd name="connsiteX98" fmla="*/ 339711 w 8037833"/>
              <a:gd name="connsiteY98" fmla="*/ 3718242 h 3784177"/>
              <a:gd name="connsiteX99" fmla="*/ 222239 w 8037833"/>
              <a:gd name="connsiteY99" fmla="*/ 3672335 h 3784177"/>
              <a:gd name="connsiteX100" fmla="*/ 163578 w 8037833"/>
              <a:gd name="connsiteY100" fmla="*/ 3656292 h 3784177"/>
              <a:gd name="connsiteX101" fmla="*/ 72220 w 8037833"/>
              <a:gd name="connsiteY101" fmla="*/ 3645272 h 3784177"/>
              <a:gd name="connsiteX102" fmla="*/ 44395 w 8037833"/>
              <a:gd name="connsiteY102" fmla="*/ 3639455 h 3784177"/>
              <a:gd name="connsiteX103" fmla="*/ 1962 w 8037833"/>
              <a:gd name="connsiteY103" fmla="*/ 3635948 h 3784177"/>
              <a:gd name="connsiteX104" fmla="*/ 0 w 8037833"/>
              <a:gd name="connsiteY104" fmla="*/ 3635261 h 3784177"/>
              <a:gd name="connsiteX105" fmla="*/ 0 w 8037833"/>
              <a:gd name="connsiteY105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04758 w 8037833"/>
              <a:gd name="connsiteY82" fmla="*/ 3637625 h 3784177"/>
              <a:gd name="connsiteX83" fmla="*/ 1664576 w 8037833"/>
              <a:gd name="connsiteY83" fmla="*/ 3638572 h 3784177"/>
              <a:gd name="connsiteX84" fmla="*/ 1577459 w 8037833"/>
              <a:gd name="connsiteY84" fmla="*/ 3658824 h 3784177"/>
              <a:gd name="connsiteX85" fmla="*/ 1527269 w 8037833"/>
              <a:gd name="connsiteY85" fmla="*/ 3663088 h 3784177"/>
              <a:gd name="connsiteX86" fmla="*/ 1390118 w 8037833"/>
              <a:gd name="connsiteY86" fmla="*/ 3682789 h 3784177"/>
              <a:gd name="connsiteX87" fmla="*/ 1252698 w 8037833"/>
              <a:gd name="connsiteY87" fmla="*/ 3708662 h 3784177"/>
              <a:gd name="connsiteX88" fmla="*/ 1206642 w 8037833"/>
              <a:gd name="connsiteY88" fmla="*/ 3736384 h 3784177"/>
              <a:gd name="connsiteX89" fmla="*/ 1058106 w 8037833"/>
              <a:gd name="connsiteY89" fmla="*/ 3776166 h 3784177"/>
              <a:gd name="connsiteX90" fmla="*/ 1039167 w 8037833"/>
              <a:gd name="connsiteY90" fmla="*/ 3784177 h 3784177"/>
              <a:gd name="connsiteX91" fmla="*/ 989223 w 8037833"/>
              <a:gd name="connsiteY91" fmla="*/ 3770303 h 3784177"/>
              <a:gd name="connsiteX92" fmla="*/ 907906 w 8037833"/>
              <a:gd name="connsiteY92" fmla="*/ 3757678 h 3784177"/>
              <a:gd name="connsiteX93" fmla="*/ 825226 w 8037833"/>
              <a:gd name="connsiteY93" fmla="*/ 3726369 h 3784177"/>
              <a:gd name="connsiteX94" fmla="*/ 722264 w 8037833"/>
              <a:gd name="connsiteY94" fmla="*/ 3747612 h 3784177"/>
              <a:gd name="connsiteX95" fmla="*/ 659460 w 8037833"/>
              <a:gd name="connsiteY95" fmla="*/ 3740429 h 3784177"/>
              <a:gd name="connsiteX96" fmla="*/ 556552 w 8037833"/>
              <a:gd name="connsiteY96" fmla="*/ 3739124 h 3784177"/>
              <a:gd name="connsiteX97" fmla="*/ 385384 w 8037833"/>
              <a:gd name="connsiteY97" fmla="*/ 3726388 h 3784177"/>
              <a:gd name="connsiteX98" fmla="*/ 339711 w 8037833"/>
              <a:gd name="connsiteY98" fmla="*/ 3718242 h 3784177"/>
              <a:gd name="connsiteX99" fmla="*/ 222239 w 8037833"/>
              <a:gd name="connsiteY99" fmla="*/ 3672335 h 3784177"/>
              <a:gd name="connsiteX100" fmla="*/ 163578 w 8037833"/>
              <a:gd name="connsiteY100" fmla="*/ 3656292 h 3784177"/>
              <a:gd name="connsiteX101" fmla="*/ 72220 w 8037833"/>
              <a:gd name="connsiteY101" fmla="*/ 3645272 h 3784177"/>
              <a:gd name="connsiteX102" fmla="*/ 44395 w 8037833"/>
              <a:gd name="connsiteY102" fmla="*/ 3639455 h 3784177"/>
              <a:gd name="connsiteX103" fmla="*/ 1962 w 8037833"/>
              <a:gd name="connsiteY103" fmla="*/ 3635948 h 3784177"/>
              <a:gd name="connsiteX104" fmla="*/ 0 w 8037833"/>
              <a:gd name="connsiteY104" fmla="*/ 3635261 h 3784177"/>
              <a:gd name="connsiteX105" fmla="*/ 0 w 8037833"/>
              <a:gd name="connsiteY105" fmla="*/ 12763 h 3784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8037833" h="3784177">
                <a:moveTo>
                  <a:pt x="0" y="12763"/>
                </a:moveTo>
                <a:lnTo>
                  <a:pt x="8037833" y="0"/>
                </a:lnTo>
                <a:lnTo>
                  <a:pt x="8037833" y="3123098"/>
                </a:lnTo>
                <a:lnTo>
                  <a:pt x="8034343" y="3122573"/>
                </a:lnTo>
                <a:cubicBezTo>
                  <a:pt x="7983474" y="3121603"/>
                  <a:pt x="7958686" y="3166517"/>
                  <a:pt x="7877229" y="3143819"/>
                </a:cubicBezTo>
                <a:cubicBezTo>
                  <a:pt x="7902982" y="3130590"/>
                  <a:pt x="7764195" y="3161981"/>
                  <a:pt x="7752740" y="3181149"/>
                </a:cubicBezTo>
                <a:cubicBezTo>
                  <a:pt x="7676202" y="3198058"/>
                  <a:pt x="7659123" y="3129063"/>
                  <a:pt x="7588760" y="3183782"/>
                </a:cubicBezTo>
                <a:cubicBezTo>
                  <a:pt x="7551891" y="3215463"/>
                  <a:pt x="7426365" y="3228579"/>
                  <a:pt x="7351256" y="3276296"/>
                </a:cubicBezTo>
                <a:cubicBezTo>
                  <a:pt x="7314255" y="3274736"/>
                  <a:pt x="7277479" y="3268807"/>
                  <a:pt x="7241630" y="3258619"/>
                </a:cubicBezTo>
                <a:cubicBezTo>
                  <a:pt x="7225774" y="3249278"/>
                  <a:pt x="7215938" y="3250389"/>
                  <a:pt x="7197338" y="3224751"/>
                </a:cubicBezTo>
                <a:cubicBezTo>
                  <a:pt x="7195955" y="3243380"/>
                  <a:pt x="7188542" y="3231477"/>
                  <a:pt x="7180777" y="3222826"/>
                </a:cubicBezTo>
                <a:cubicBezTo>
                  <a:pt x="7171770" y="3230955"/>
                  <a:pt x="7156637" y="3256184"/>
                  <a:pt x="7146896" y="3256975"/>
                </a:cubicBezTo>
                <a:cubicBezTo>
                  <a:pt x="7127629" y="3216232"/>
                  <a:pt x="7125488" y="3280164"/>
                  <a:pt x="7101771" y="3257015"/>
                </a:cubicBezTo>
                <a:cubicBezTo>
                  <a:pt x="7091351" y="3270846"/>
                  <a:pt x="7071846" y="3326895"/>
                  <a:pt x="7047844" y="3303791"/>
                </a:cubicBezTo>
                <a:cubicBezTo>
                  <a:pt x="6992848" y="3331112"/>
                  <a:pt x="6969266" y="3372516"/>
                  <a:pt x="6912506" y="3361478"/>
                </a:cubicBezTo>
                <a:cubicBezTo>
                  <a:pt x="6904521" y="3387853"/>
                  <a:pt x="6807293" y="3321424"/>
                  <a:pt x="6819463" y="3368624"/>
                </a:cubicBezTo>
                <a:cubicBezTo>
                  <a:pt x="6800520" y="3366318"/>
                  <a:pt x="6786640" y="3347534"/>
                  <a:pt x="6797198" y="3378256"/>
                </a:cubicBezTo>
                <a:lnTo>
                  <a:pt x="6687784" y="3376132"/>
                </a:lnTo>
                <a:cubicBezTo>
                  <a:pt x="6627134" y="3366894"/>
                  <a:pt x="6605084" y="3434017"/>
                  <a:pt x="6566539" y="3382500"/>
                </a:cubicBezTo>
                <a:cubicBezTo>
                  <a:pt x="6505539" y="3381128"/>
                  <a:pt x="6435204" y="3374346"/>
                  <a:pt x="6352283" y="3374762"/>
                </a:cubicBezTo>
                <a:cubicBezTo>
                  <a:pt x="6293888" y="3372097"/>
                  <a:pt x="6170788" y="3347568"/>
                  <a:pt x="6111718" y="3357536"/>
                </a:cubicBezTo>
                <a:cubicBezTo>
                  <a:pt x="6041005" y="3333697"/>
                  <a:pt x="6098061" y="3372084"/>
                  <a:pt x="6022263" y="3359057"/>
                </a:cubicBezTo>
                <a:cubicBezTo>
                  <a:pt x="5989123" y="3410585"/>
                  <a:pt x="5931322" y="3384912"/>
                  <a:pt x="5891274" y="3397681"/>
                </a:cubicBezTo>
                <a:cubicBezTo>
                  <a:pt x="5845239" y="3408862"/>
                  <a:pt x="5792317" y="3420977"/>
                  <a:pt x="5746050" y="3426142"/>
                </a:cubicBezTo>
                <a:cubicBezTo>
                  <a:pt x="5709404" y="3402923"/>
                  <a:pt x="5659139" y="3459917"/>
                  <a:pt x="5613670" y="3428671"/>
                </a:cubicBezTo>
                <a:cubicBezTo>
                  <a:pt x="5596941" y="3421144"/>
                  <a:pt x="5545141" y="3422095"/>
                  <a:pt x="5535334" y="3437044"/>
                </a:cubicBezTo>
                <a:cubicBezTo>
                  <a:pt x="5524532" y="3440286"/>
                  <a:pt x="5511933" y="3434991"/>
                  <a:pt x="5506940" y="3450999"/>
                </a:cubicBezTo>
                <a:cubicBezTo>
                  <a:pt x="5498692" y="3470265"/>
                  <a:pt x="5461008" y="3440518"/>
                  <a:pt x="5466372" y="3463245"/>
                </a:cubicBezTo>
                <a:cubicBezTo>
                  <a:pt x="5439614" y="3442862"/>
                  <a:pt x="5418331" y="3483220"/>
                  <a:pt x="5395833" y="3493194"/>
                </a:cubicBezTo>
                <a:cubicBezTo>
                  <a:pt x="5374758" y="3472971"/>
                  <a:pt x="5354436" y="3500114"/>
                  <a:pt x="5305325" y="3505200"/>
                </a:cubicBezTo>
                <a:cubicBezTo>
                  <a:pt x="5282149" y="3481812"/>
                  <a:pt x="5266154" y="3522676"/>
                  <a:pt x="5223043" y="3491664"/>
                </a:cubicBezTo>
                <a:cubicBezTo>
                  <a:pt x="5200154" y="3491478"/>
                  <a:pt x="5207329" y="3491346"/>
                  <a:pt x="5167992" y="3486279"/>
                </a:cubicBezTo>
                <a:cubicBezTo>
                  <a:pt x="5107971" y="3480838"/>
                  <a:pt x="5042315" y="3467667"/>
                  <a:pt x="4987020" y="3461263"/>
                </a:cubicBezTo>
                <a:cubicBezTo>
                  <a:pt x="4924981" y="3458977"/>
                  <a:pt x="4971120" y="3508066"/>
                  <a:pt x="4890003" y="3469874"/>
                </a:cubicBezTo>
                <a:cubicBezTo>
                  <a:pt x="4883619" y="3488080"/>
                  <a:pt x="4873972" y="3489465"/>
                  <a:pt x="4856654" y="3481880"/>
                </a:cubicBezTo>
                <a:cubicBezTo>
                  <a:pt x="4826649" y="3482096"/>
                  <a:pt x="4833746" y="3526606"/>
                  <a:pt x="4800711" y="3501441"/>
                </a:cubicBezTo>
                <a:cubicBezTo>
                  <a:pt x="4808694" y="3525119"/>
                  <a:pt x="4745093" y="3513953"/>
                  <a:pt x="4761569" y="3538103"/>
                </a:cubicBezTo>
                <a:cubicBezTo>
                  <a:pt x="4744478" y="3561060"/>
                  <a:pt x="4730992" y="3525632"/>
                  <a:pt x="4713734" y="3545724"/>
                </a:cubicBezTo>
                <a:cubicBezTo>
                  <a:pt x="4694993" y="3545439"/>
                  <a:pt x="4672479" y="3533026"/>
                  <a:pt x="4649120" y="3536392"/>
                </a:cubicBezTo>
                <a:cubicBezTo>
                  <a:pt x="4617081" y="3524764"/>
                  <a:pt x="4613909" y="3550370"/>
                  <a:pt x="4573578" y="3565923"/>
                </a:cubicBezTo>
                <a:cubicBezTo>
                  <a:pt x="4554559" y="3553131"/>
                  <a:pt x="4541305" y="3561025"/>
                  <a:pt x="4529117" y="3575592"/>
                </a:cubicBezTo>
                <a:cubicBezTo>
                  <a:pt x="4488096" y="3574977"/>
                  <a:pt x="4453361" y="3598310"/>
                  <a:pt x="4408641" y="3610000"/>
                </a:cubicBezTo>
                <a:cubicBezTo>
                  <a:pt x="4359520" y="3631497"/>
                  <a:pt x="4386585" y="3626629"/>
                  <a:pt x="4356402" y="3642792"/>
                </a:cubicBezTo>
                <a:lnTo>
                  <a:pt x="4270245" y="3665789"/>
                </a:lnTo>
                <a:lnTo>
                  <a:pt x="4208725" y="3678132"/>
                </a:lnTo>
                <a:lnTo>
                  <a:pt x="4191289" y="3702380"/>
                </a:lnTo>
                <a:lnTo>
                  <a:pt x="4191039" y="3702831"/>
                </a:lnTo>
                <a:lnTo>
                  <a:pt x="4181340" y="3701729"/>
                </a:lnTo>
                <a:cubicBezTo>
                  <a:pt x="4164960" y="3698824"/>
                  <a:pt x="4149012" y="3695007"/>
                  <a:pt x="4133816" y="3690565"/>
                </a:cubicBezTo>
                <a:cubicBezTo>
                  <a:pt x="4121337" y="3715793"/>
                  <a:pt x="4065005" y="3684188"/>
                  <a:pt x="4071732" y="3732513"/>
                </a:cubicBezTo>
                <a:cubicBezTo>
                  <a:pt x="4051251" y="3727949"/>
                  <a:pt x="4038650" y="3707633"/>
                  <a:pt x="4045924" y="3739404"/>
                </a:cubicBezTo>
                <a:cubicBezTo>
                  <a:pt x="4039196" y="3738807"/>
                  <a:pt x="4035086" y="3741389"/>
                  <a:pt x="4032171" y="3745523"/>
                </a:cubicBezTo>
                <a:lnTo>
                  <a:pt x="4011556" y="3729673"/>
                </a:lnTo>
                <a:lnTo>
                  <a:pt x="3985774" y="3736547"/>
                </a:lnTo>
                <a:lnTo>
                  <a:pt x="3979769" y="3738769"/>
                </a:lnTo>
                <a:lnTo>
                  <a:pt x="3950014" y="3726942"/>
                </a:lnTo>
                <a:lnTo>
                  <a:pt x="3934671" y="3723339"/>
                </a:lnTo>
                <a:lnTo>
                  <a:pt x="3930274" y="3717148"/>
                </a:lnTo>
                <a:cubicBezTo>
                  <a:pt x="3925557" y="3713336"/>
                  <a:pt x="3918845" y="3711571"/>
                  <a:pt x="3907660" y="3714456"/>
                </a:cubicBezTo>
                <a:lnTo>
                  <a:pt x="3905087" y="3716098"/>
                </a:lnTo>
                <a:lnTo>
                  <a:pt x="3886347" y="3706620"/>
                </a:lnTo>
                <a:cubicBezTo>
                  <a:pt x="3880298" y="3702306"/>
                  <a:pt x="3874918" y="3696877"/>
                  <a:pt x="3870533" y="3689905"/>
                </a:cubicBezTo>
                <a:cubicBezTo>
                  <a:pt x="3807578" y="3724969"/>
                  <a:pt x="3747319" y="3689891"/>
                  <a:pt x="3678563" y="3694486"/>
                </a:cubicBezTo>
                <a:cubicBezTo>
                  <a:pt x="3619015" y="3647819"/>
                  <a:pt x="3541898" y="3698501"/>
                  <a:pt x="3524121" y="3642736"/>
                </a:cubicBezTo>
                <a:cubicBezTo>
                  <a:pt x="3473280" y="3637953"/>
                  <a:pt x="3441828" y="3666410"/>
                  <a:pt x="3373519" y="3665785"/>
                </a:cubicBezTo>
                <a:cubicBezTo>
                  <a:pt x="3301144" y="3619995"/>
                  <a:pt x="3195679" y="3661016"/>
                  <a:pt x="3114267" y="3638983"/>
                </a:cubicBezTo>
                <a:cubicBezTo>
                  <a:pt x="3050301" y="3631891"/>
                  <a:pt x="3014478" y="3623781"/>
                  <a:pt x="2989722" y="3623230"/>
                </a:cubicBezTo>
                <a:cubicBezTo>
                  <a:pt x="2981490" y="3626253"/>
                  <a:pt x="2973615" y="3630768"/>
                  <a:pt x="2965734" y="3635676"/>
                </a:cubicBezTo>
                <a:lnTo>
                  <a:pt x="2961603" y="3638221"/>
                </a:lnTo>
                <a:lnTo>
                  <a:pt x="2944959" y="3639723"/>
                </a:lnTo>
                <a:lnTo>
                  <a:pt x="2940402" y="3651000"/>
                </a:lnTo>
                <a:lnTo>
                  <a:pt x="2884777" y="3660775"/>
                </a:lnTo>
                <a:cubicBezTo>
                  <a:pt x="2847798" y="3633323"/>
                  <a:pt x="2784577" y="3683878"/>
                  <a:pt x="2739034" y="3647396"/>
                </a:cubicBezTo>
                <a:cubicBezTo>
                  <a:pt x="2721723" y="3637914"/>
                  <a:pt x="2664700" y="3632640"/>
                  <a:pt x="2651827" y="3646306"/>
                </a:cubicBezTo>
                <a:cubicBezTo>
                  <a:pt x="2639507" y="3648229"/>
                  <a:pt x="2626416" y="3641459"/>
                  <a:pt x="2618680" y="3656755"/>
                </a:cubicBezTo>
                <a:cubicBezTo>
                  <a:pt x="2606912" y="3674893"/>
                  <a:pt x="2569710" y="3640834"/>
                  <a:pt x="2572404" y="3664043"/>
                </a:cubicBezTo>
                <a:cubicBezTo>
                  <a:pt x="2539908" y="3664264"/>
                  <a:pt x="2468909" y="3658244"/>
                  <a:pt x="2423704" y="3658079"/>
                </a:cubicBezTo>
                <a:cubicBezTo>
                  <a:pt x="2401541" y="3632076"/>
                  <a:pt x="2336245" y="3667858"/>
                  <a:pt x="2301172" y="3663053"/>
                </a:cubicBezTo>
                <a:cubicBezTo>
                  <a:pt x="2270382" y="3664836"/>
                  <a:pt x="2295133" y="3678405"/>
                  <a:pt x="2258745" y="3673229"/>
                </a:cubicBezTo>
                <a:cubicBezTo>
                  <a:pt x="2189914" y="3624313"/>
                  <a:pt x="2142671" y="3658345"/>
                  <a:pt x="2082844" y="3645349"/>
                </a:cubicBezTo>
                <a:cubicBezTo>
                  <a:pt x="2015031" y="3635633"/>
                  <a:pt x="2022192" y="3649098"/>
                  <a:pt x="1938480" y="3601439"/>
                </a:cubicBezTo>
                <a:cubicBezTo>
                  <a:pt x="1928908" y="3618751"/>
                  <a:pt x="1918117" y="3618969"/>
                  <a:pt x="1900166" y="3609358"/>
                </a:cubicBezTo>
                <a:cubicBezTo>
                  <a:pt x="1875058" y="3614647"/>
                  <a:pt x="1732415" y="3629919"/>
                  <a:pt x="1704758" y="3637625"/>
                </a:cubicBezTo>
                <a:cubicBezTo>
                  <a:pt x="1665493" y="3642494"/>
                  <a:pt x="1699638" y="3634297"/>
                  <a:pt x="1664576" y="3638572"/>
                </a:cubicBezTo>
                <a:cubicBezTo>
                  <a:pt x="1631025" y="3623179"/>
                  <a:pt x="1623938" y="3648223"/>
                  <a:pt x="1577459" y="3658824"/>
                </a:cubicBezTo>
                <a:cubicBezTo>
                  <a:pt x="1558372" y="3643840"/>
                  <a:pt x="1542705" y="3650086"/>
                  <a:pt x="1527269" y="3663088"/>
                </a:cubicBezTo>
                <a:cubicBezTo>
                  <a:pt x="1482304" y="3657554"/>
                  <a:pt x="1440875" y="3676551"/>
                  <a:pt x="1390118" y="3682789"/>
                </a:cubicBezTo>
                <a:cubicBezTo>
                  <a:pt x="1335668" y="3664499"/>
                  <a:pt x="1306940" y="3702155"/>
                  <a:pt x="1252698" y="3708662"/>
                </a:cubicBezTo>
                <a:cubicBezTo>
                  <a:pt x="1205896" y="3739126"/>
                  <a:pt x="1252155" y="3739345"/>
                  <a:pt x="1206642" y="3736384"/>
                </a:cubicBezTo>
                <a:cubicBezTo>
                  <a:pt x="1133049" y="3701459"/>
                  <a:pt x="1172385" y="3788811"/>
                  <a:pt x="1058106" y="3776166"/>
                </a:cubicBezTo>
                <a:cubicBezTo>
                  <a:pt x="1051718" y="3770370"/>
                  <a:pt x="1037785" y="3776256"/>
                  <a:pt x="1039167" y="3784177"/>
                </a:cubicBezTo>
                <a:cubicBezTo>
                  <a:pt x="1031939" y="3781717"/>
                  <a:pt x="991014" y="3757614"/>
                  <a:pt x="989223" y="3770303"/>
                </a:cubicBezTo>
                <a:cubicBezTo>
                  <a:pt x="952800" y="3771798"/>
                  <a:pt x="940354" y="3773288"/>
                  <a:pt x="907906" y="3757678"/>
                </a:cubicBezTo>
                <a:cubicBezTo>
                  <a:pt x="837671" y="3779460"/>
                  <a:pt x="875987" y="3720282"/>
                  <a:pt x="825226" y="3726369"/>
                </a:cubicBezTo>
                <a:cubicBezTo>
                  <a:pt x="784475" y="3751356"/>
                  <a:pt x="769332" y="3730978"/>
                  <a:pt x="722264" y="3747612"/>
                </a:cubicBezTo>
                <a:cubicBezTo>
                  <a:pt x="705940" y="3706527"/>
                  <a:pt x="677954" y="3751976"/>
                  <a:pt x="659460" y="3740429"/>
                </a:cubicBezTo>
                <a:cubicBezTo>
                  <a:pt x="630609" y="3788461"/>
                  <a:pt x="587162" y="3738081"/>
                  <a:pt x="556552" y="3739124"/>
                </a:cubicBezTo>
                <a:cubicBezTo>
                  <a:pt x="512191" y="3741235"/>
                  <a:pt x="421524" y="3729868"/>
                  <a:pt x="385384" y="3726388"/>
                </a:cubicBezTo>
                <a:cubicBezTo>
                  <a:pt x="371829" y="3727776"/>
                  <a:pt x="368220" y="3731702"/>
                  <a:pt x="339711" y="3718242"/>
                </a:cubicBezTo>
                <a:cubicBezTo>
                  <a:pt x="302559" y="3699664"/>
                  <a:pt x="266533" y="3688299"/>
                  <a:pt x="222239" y="3672335"/>
                </a:cubicBezTo>
                <a:cubicBezTo>
                  <a:pt x="210647" y="3639657"/>
                  <a:pt x="164789" y="3691878"/>
                  <a:pt x="163578" y="3656292"/>
                </a:cubicBezTo>
                <a:cubicBezTo>
                  <a:pt x="143579" y="3679822"/>
                  <a:pt x="105972" y="3643221"/>
                  <a:pt x="72220" y="3645272"/>
                </a:cubicBezTo>
                <a:cubicBezTo>
                  <a:pt x="65331" y="3629421"/>
                  <a:pt x="57584" y="3630437"/>
                  <a:pt x="44395" y="3639455"/>
                </a:cubicBezTo>
                <a:cubicBezTo>
                  <a:pt x="30887" y="3640873"/>
                  <a:pt x="16617" y="3639423"/>
                  <a:pt x="1962" y="3635948"/>
                </a:cubicBezTo>
                <a:lnTo>
                  <a:pt x="0" y="3635261"/>
                </a:lnTo>
                <a:lnTo>
                  <a:pt x="0" y="1276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35423-4E27-1AE4-F4F7-42A5421A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277" y="1960281"/>
            <a:ext cx="7601446" cy="17570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Round 3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NEWS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6AA9F379-605C-48FC-AA29-73D66713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1727" y="900998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910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666DE11-17E1-4DC7-B2B7-6DA2E6A9C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2E493E-0B27-4F3C-AA01-17F0A256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7042" y="1"/>
            <a:ext cx="7354956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8514" y="566738"/>
            <a:ext cx="3937094" cy="2419349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Question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3F209A-BB90-E9ED-CE48-E2022E4542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9" r="2716"/>
          <a:stretch/>
        </p:blipFill>
        <p:spPr>
          <a:xfrm>
            <a:off x="4" y="1"/>
            <a:ext cx="7037119" cy="6857999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9B6468-77E3-1B47-560E-93B049D79365}"/>
              </a:ext>
            </a:extLst>
          </p:cNvPr>
          <p:cNvSpPr/>
          <p:nvPr/>
        </p:nvSpPr>
        <p:spPr>
          <a:xfrm>
            <a:off x="1739782" y="2111375"/>
            <a:ext cx="3389431" cy="603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0855573-5CC4-FA3A-66A3-7412291E5661}"/>
              </a:ext>
            </a:extLst>
          </p:cNvPr>
          <p:cNvSpPr txBox="1">
            <a:spLocks/>
          </p:cNvSpPr>
          <p:nvPr/>
        </p:nvSpPr>
        <p:spPr>
          <a:xfrm>
            <a:off x="7166335" y="2566987"/>
            <a:ext cx="4421452" cy="329855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800" dirty="0">
                <a:latin typeface="Cambria" panose="02040503050406030204" pitchFamily="18" charset="0"/>
              </a:rPr>
              <a:t>Fill in the missing word:</a:t>
            </a:r>
          </a:p>
          <a:p>
            <a:pPr marL="0" indent="0">
              <a:buNone/>
            </a:pPr>
            <a:r>
              <a:rPr lang="en-GB" sz="2800" dirty="0">
                <a:latin typeface="Cambria" panose="02040503050406030204" pitchFamily="18" charset="0"/>
              </a:rPr>
              <a:t>The __________ was the reason for a Bank Holiday in the UK on Monday 8 May, even though this event took place on Saturday 6 May.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33C667-B300-7351-6B1A-DC381BE82AA7}"/>
              </a:ext>
            </a:extLst>
          </p:cNvPr>
          <p:cNvSpPr/>
          <p:nvPr/>
        </p:nvSpPr>
        <p:spPr>
          <a:xfrm>
            <a:off x="935834" y="2243138"/>
            <a:ext cx="4850603" cy="3228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C8E5A2-9838-5EC5-3008-6939D15BB3CC}"/>
              </a:ext>
            </a:extLst>
          </p:cNvPr>
          <p:cNvSpPr/>
          <p:nvPr/>
        </p:nvSpPr>
        <p:spPr>
          <a:xfrm>
            <a:off x="1952979" y="1963737"/>
            <a:ext cx="2990496" cy="603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632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159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For which UK Government Department is James Cleverly the Secretary of State?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085159" y="4284988"/>
            <a:ext cx="4701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His immediate predecessor was </a:t>
            </a:r>
            <a:r>
              <a:rPr lang="en-GB" sz="2800" dirty="0" err="1">
                <a:latin typeface="Cambria" panose="02040503050406030204" pitchFamily="18" charset="0"/>
              </a:rPr>
              <a:t>Suella</a:t>
            </a:r>
            <a:r>
              <a:rPr lang="en-GB" sz="2800" dirty="0">
                <a:latin typeface="Cambria" panose="02040503050406030204" pitchFamily="18" charset="0"/>
              </a:rPr>
              <a:t> Braverman.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2056584" y="4294858"/>
            <a:ext cx="4701396" cy="12001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</a:t>
            </a:r>
          </a:p>
        </p:txBody>
      </p:sp>
    </p:spTree>
    <p:extLst>
      <p:ext uri="{BB962C8B-B14F-4D97-AF65-F5344CB8AC3E}">
        <p14:creationId xmlns:p14="http://schemas.microsoft.com/office/powerpoint/2010/main" val="334098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159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What word was named word of the year 2023 by the publishers of the Oxford English Dictionary?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085159" y="4284988"/>
            <a:ext cx="47013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It is a colloquial word, defined as style, charm, or attractiveness.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2085159" y="4203448"/>
            <a:ext cx="4701396" cy="17553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</a:t>
            </a:r>
          </a:p>
        </p:txBody>
      </p:sp>
    </p:spTree>
    <p:extLst>
      <p:ext uri="{BB962C8B-B14F-4D97-AF65-F5344CB8AC3E}">
        <p14:creationId xmlns:p14="http://schemas.microsoft.com/office/powerpoint/2010/main" val="399924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159" y="1362975"/>
            <a:ext cx="7368807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At the start of 2023, the Prime Minister announced that halving _________ was the first of his five priorities.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085159" y="4284988"/>
            <a:ext cx="40108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This is a term that refers to the rising cost of goods and services.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1999919" y="4284988"/>
            <a:ext cx="4400882" cy="16246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</a:t>
            </a:r>
          </a:p>
        </p:txBody>
      </p:sp>
    </p:spTree>
    <p:extLst>
      <p:ext uri="{BB962C8B-B14F-4D97-AF65-F5344CB8AC3E}">
        <p14:creationId xmlns:p14="http://schemas.microsoft.com/office/powerpoint/2010/main" val="185956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159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Fill in the blank:</a:t>
            </a:r>
          </a:p>
          <a:p>
            <a:pPr marL="0" indent="0">
              <a:buNone/>
            </a:pPr>
            <a:r>
              <a:rPr lang="en-GB" sz="3200" dirty="0"/>
              <a:t>The vessel stationed in a Dorset port that is intended to house over 500 asylum seekers is known as the Bibby _________.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085159" y="4284988"/>
            <a:ext cx="2974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The word is the name of a city.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640211-2458-1993-9B6E-E93177814DA8}"/>
              </a:ext>
            </a:extLst>
          </p:cNvPr>
          <p:cNvSpPr/>
          <p:nvPr/>
        </p:nvSpPr>
        <p:spPr>
          <a:xfrm>
            <a:off x="2085159" y="4135559"/>
            <a:ext cx="4010841" cy="16246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2BE9F0-A028-0175-8A7E-2E490874E4F5}"/>
              </a:ext>
            </a:extLst>
          </p:cNvPr>
          <p:cNvSpPr txBox="1"/>
          <p:nvPr/>
        </p:nvSpPr>
        <p:spPr>
          <a:xfrm>
            <a:off x="6428559" y="4284988"/>
            <a:ext cx="3843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The city is the capital of a Scandinavian country.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211155-A73D-C42F-A305-0504D2E456B2}"/>
              </a:ext>
            </a:extLst>
          </p:cNvPr>
          <p:cNvSpPr/>
          <p:nvPr/>
        </p:nvSpPr>
        <p:spPr>
          <a:xfrm>
            <a:off x="6260919" y="4135559"/>
            <a:ext cx="4010841" cy="16246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</p:spTree>
    <p:extLst>
      <p:ext uri="{BB962C8B-B14F-4D97-AF65-F5344CB8AC3E}">
        <p14:creationId xmlns:p14="http://schemas.microsoft.com/office/powerpoint/2010/main" val="257576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262E669-7774-4EAE-BBCE-F9FFE664D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D0838CA9-6736-4868-BAC7-C020254B5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7463" y="1144989"/>
            <a:ext cx="9677074" cy="4048564"/>
          </a:xfrm>
          <a:custGeom>
            <a:avLst/>
            <a:gdLst>
              <a:gd name="connsiteX0" fmla="*/ 0 w 8037833"/>
              <a:gd name="connsiteY0" fmla="*/ 0 h 3771414"/>
              <a:gd name="connsiteX1" fmla="*/ 8037833 w 8037833"/>
              <a:gd name="connsiteY1" fmla="*/ 702854 h 3771414"/>
              <a:gd name="connsiteX2" fmla="*/ 8037833 w 8037833"/>
              <a:gd name="connsiteY2" fmla="*/ 3110335 h 3771414"/>
              <a:gd name="connsiteX3" fmla="*/ 8034343 w 8037833"/>
              <a:gd name="connsiteY3" fmla="*/ 3109810 h 3771414"/>
              <a:gd name="connsiteX4" fmla="*/ 7877229 w 8037833"/>
              <a:gd name="connsiteY4" fmla="*/ 3131056 h 3771414"/>
              <a:gd name="connsiteX5" fmla="*/ 7807644 w 8037833"/>
              <a:gd name="connsiteY5" fmla="*/ 3086007 h 3771414"/>
              <a:gd name="connsiteX6" fmla="*/ 7607062 w 8037833"/>
              <a:gd name="connsiteY6" fmla="*/ 3074909 h 3771414"/>
              <a:gd name="connsiteX7" fmla="*/ 7351256 w 8037833"/>
              <a:gd name="connsiteY7" fmla="*/ 3263533 h 3771414"/>
              <a:gd name="connsiteX8" fmla="*/ 7241630 w 8037833"/>
              <a:gd name="connsiteY8" fmla="*/ 3245856 h 3771414"/>
              <a:gd name="connsiteX9" fmla="*/ 7197338 w 8037833"/>
              <a:gd name="connsiteY9" fmla="*/ 3211988 h 3771414"/>
              <a:gd name="connsiteX10" fmla="*/ 7180777 w 8037833"/>
              <a:gd name="connsiteY10" fmla="*/ 3210063 h 3771414"/>
              <a:gd name="connsiteX11" fmla="*/ 7146896 w 8037833"/>
              <a:gd name="connsiteY11" fmla="*/ 3244212 h 3771414"/>
              <a:gd name="connsiteX12" fmla="*/ 7101771 w 8037833"/>
              <a:gd name="connsiteY12" fmla="*/ 3244252 h 3771414"/>
              <a:gd name="connsiteX13" fmla="*/ 7047844 w 8037833"/>
              <a:gd name="connsiteY13" fmla="*/ 3291028 h 3771414"/>
              <a:gd name="connsiteX14" fmla="*/ 6869803 w 8037833"/>
              <a:gd name="connsiteY14" fmla="*/ 3307526 h 3771414"/>
              <a:gd name="connsiteX15" fmla="*/ 6819463 w 8037833"/>
              <a:gd name="connsiteY15" fmla="*/ 3355861 h 3771414"/>
              <a:gd name="connsiteX16" fmla="*/ 6797198 w 8037833"/>
              <a:gd name="connsiteY16" fmla="*/ 3365493 h 3771414"/>
              <a:gd name="connsiteX17" fmla="*/ 6760989 w 8037833"/>
              <a:gd name="connsiteY17" fmla="*/ 3411424 h 3771414"/>
              <a:gd name="connsiteX18" fmla="*/ 6633643 w 8037833"/>
              <a:gd name="connsiteY18" fmla="*/ 3335413 h 3771414"/>
              <a:gd name="connsiteX19" fmla="*/ 6462092 w 8037833"/>
              <a:gd name="connsiteY19" fmla="*/ 3360766 h 3771414"/>
              <a:gd name="connsiteX20" fmla="*/ 6303479 w 8037833"/>
              <a:gd name="connsiteY20" fmla="*/ 3307079 h 3771414"/>
              <a:gd name="connsiteX21" fmla="*/ 6210639 w 8037833"/>
              <a:gd name="connsiteY21" fmla="*/ 3322783 h 3771414"/>
              <a:gd name="connsiteX22" fmla="*/ 6184923 w 8037833"/>
              <a:gd name="connsiteY22" fmla="*/ 3365368 h 3771414"/>
              <a:gd name="connsiteX23" fmla="*/ 5949057 w 8037833"/>
              <a:gd name="connsiteY23" fmla="*/ 3366889 h 3771414"/>
              <a:gd name="connsiteX24" fmla="*/ 5891274 w 8037833"/>
              <a:gd name="connsiteY24" fmla="*/ 3384918 h 3771414"/>
              <a:gd name="connsiteX25" fmla="*/ 5835383 w 8037833"/>
              <a:gd name="connsiteY25" fmla="*/ 3364766 h 3771414"/>
              <a:gd name="connsiteX26" fmla="*/ 5746050 w 8037833"/>
              <a:gd name="connsiteY26" fmla="*/ 3413379 h 3771414"/>
              <a:gd name="connsiteX27" fmla="*/ 5613670 w 8037833"/>
              <a:gd name="connsiteY27" fmla="*/ 3415908 h 3771414"/>
              <a:gd name="connsiteX28" fmla="*/ 5535334 w 8037833"/>
              <a:gd name="connsiteY28" fmla="*/ 3424281 h 3771414"/>
              <a:gd name="connsiteX29" fmla="*/ 5506940 w 8037833"/>
              <a:gd name="connsiteY29" fmla="*/ 3438236 h 3771414"/>
              <a:gd name="connsiteX30" fmla="*/ 5466372 w 8037833"/>
              <a:gd name="connsiteY30" fmla="*/ 3450482 h 3771414"/>
              <a:gd name="connsiteX31" fmla="*/ 5395833 w 8037833"/>
              <a:gd name="connsiteY31" fmla="*/ 3480431 h 3771414"/>
              <a:gd name="connsiteX32" fmla="*/ 5299224 w 8037833"/>
              <a:gd name="connsiteY32" fmla="*/ 3506167 h 3771414"/>
              <a:gd name="connsiteX33" fmla="*/ 5223043 w 8037833"/>
              <a:gd name="connsiteY33" fmla="*/ 3478901 h 3771414"/>
              <a:gd name="connsiteX34" fmla="*/ 5217733 w 8037833"/>
              <a:gd name="connsiteY34" fmla="*/ 3487700 h 3771414"/>
              <a:gd name="connsiteX35" fmla="*/ 5167992 w 8037833"/>
              <a:gd name="connsiteY35" fmla="*/ 3491322 h 3771414"/>
              <a:gd name="connsiteX36" fmla="*/ 4987020 w 8037833"/>
              <a:gd name="connsiteY36" fmla="*/ 3448500 h 3771414"/>
              <a:gd name="connsiteX37" fmla="*/ 4890003 w 8037833"/>
              <a:gd name="connsiteY37" fmla="*/ 3457111 h 3771414"/>
              <a:gd name="connsiteX38" fmla="*/ 4856654 w 8037833"/>
              <a:gd name="connsiteY38" fmla="*/ 3469117 h 3771414"/>
              <a:gd name="connsiteX39" fmla="*/ 4800711 w 8037833"/>
              <a:gd name="connsiteY39" fmla="*/ 3488678 h 3771414"/>
              <a:gd name="connsiteX40" fmla="*/ 4761569 w 8037833"/>
              <a:gd name="connsiteY40" fmla="*/ 3525340 h 3771414"/>
              <a:gd name="connsiteX41" fmla="*/ 4713734 w 8037833"/>
              <a:gd name="connsiteY41" fmla="*/ 3532961 h 3771414"/>
              <a:gd name="connsiteX42" fmla="*/ 4699169 w 8037833"/>
              <a:gd name="connsiteY42" fmla="*/ 3506225 h 3771414"/>
              <a:gd name="connsiteX43" fmla="*/ 4649120 w 8037833"/>
              <a:gd name="connsiteY43" fmla="*/ 3523629 h 3771414"/>
              <a:gd name="connsiteX44" fmla="*/ 4573578 w 8037833"/>
              <a:gd name="connsiteY44" fmla="*/ 3553160 h 3771414"/>
              <a:gd name="connsiteX45" fmla="*/ 4529117 w 8037833"/>
              <a:gd name="connsiteY45" fmla="*/ 3562829 h 3771414"/>
              <a:gd name="connsiteX46" fmla="*/ 4408641 w 8037833"/>
              <a:gd name="connsiteY46" fmla="*/ 3597237 h 3771414"/>
              <a:gd name="connsiteX47" fmla="*/ 4288710 w 8037833"/>
              <a:gd name="connsiteY47" fmla="*/ 3637793 h 3771414"/>
              <a:gd name="connsiteX48" fmla="*/ 4234393 w 8037833"/>
              <a:gd name="connsiteY48" fmla="*/ 3691813 h 3771414"/>
              <a:gd name="connsiteX49" fmla="*/ 4227541 w 8037833"/>
              <a:gd name="connsiteY49" fmla="*/ 3694215 h 3771414"/>
              <a:gd name="connsiteX50" fmla="*/ 4208725 w 8037833"/>
              <a:gd name="connsiteY50" fmla="*/ 3692078 h 3771414"/>
              <a:gd name="connsiteX51" fmla="*/ 4201632 w 8037833"/>
              <a:gd name="connsiteY51" fmla="*/ 3689839 h 3771414"/>
              <a:gd name="connsiteX52" fmla="*/ 4191289 w 8037833"/>
              <a:gd name="connsiteY52" fmla="*/ 3689617 h 3771414"/>
              <a:gd name="connsiteX53" fmla="*/ 4191039 w 8037833"/>
              <a:gd name="connsiteY53" fmla="*/ 3690068 h 3771414"/>
              <a:gd name="connsiteX54" fmla="*/ 4181340 w 8037833"/>
              <a:gd name="connsiteY54" fmla="*/ 3688966 h 3771414"/>
              <a:gd name="connsiteX55" fmla="*/ 4133816 w 8037833"/>
              <a:gd name="connsiteY55" fmla="*/ 3677802 h 3771414"/>
              <a:gd name="connsiteX56" fmla="*/ 4071732 w 8037833"/>
              <a:gd name="connsiteY56" fmla="*/ 3719750 h 3771414"/>
              <a:gd name="connsiteX57" fmla="*/ 4045924 w 8037833"/>
              <a:gd name="connsiteY57" fmla="*/ 3726641 h 3771414"/>
              <a:gd name="connsiteX58" fmla="*/ 4032171 w 8037833"/>
              <a:gd name="connsiteY58" fmla="*/ 3732760 h 3771414"/>
              <a:gd name="connsiteX59" fmla="*/ 4031335 w 8037833"/>
              <a:gd name="connsiteY59" fmla="*/ 3734716 h 3771414"/>
              <a:gd name="connsiteX60" fmla="*/ 3985774 w 8037833"/>
              <a:gd name="connsiteY60" fmla="*/ 3723784 h 3771414"/>
              <a:gd name="connsiteX61" fmla="*/ 3979769 w 8037833"/>
              <a:gd name="connsiteY61" fmla="*/ 3726006 h 3771414"/>
              <a:gd name="connsiteX62" fmla="*/ 3950014 w 8037833"/>
              <a:gd name="connsiteY62" fmla="*/ 3714179 h 3771414"/>
              <a:gd name="connsiteX63" fmla="*/ 3934671 w 8037833"/>
              <a:gd name="connsiteY63" fmla="*/ 3710576 h 3771414"/>
              <a:gd name="connsiteX64" fmla="*/ 3930274 w 8037833"/>
              <a:gd name="connsiteY64" fmla="*/ 3704385 h 3771414"/>
              <a:gd name="connsiteX65" fmla="*/ 3907660 w 8037833"/>
              <a:gd name="connsiteY65" fmla="*/ 3701693 h 3771414"/>
              <a:gd name="connsiteX66" fmla="*/ 3905087 w 8037833"/>
              <a:gd name="connsiteY66" fmla="*/ 3703335 h 3771414"/>
              <a:gd name="connsiteX67" fmla="*/ 3886347 w 8037833"/>
              <a:gd name="connsiteY67" fmla="*/ 3693857 h 3771414"/>
              <a:gd name="connsiteX68" fmla="*/ 3870533 w 8037833"/>
              <a:gd name="connsiteY68" fmla="*/ 3677142 h 3771414"/>
              <a:gd name="connsiteX69" fmla="*/ 3678563 w 8037833"/>
              <a:gd name="connsiteY69" fmla="*/ 3681723 h 3771414"/>
              <a:gd name="connsiteX70" fmla="*/ 3511920 w 8037833"/>
              <a:gd name="connsiteY70" fmla="*/ 3609378 h 3771414"/>
              <a:gd name="connsiteX71" fmla="*/ 3407752 w 8037833"/>
              <a:gd name="connsiteY71" fmla="*/ 3613827 h 3771414"/>
              <a:gd name="connsiteX72" fmla="*/ 3373519 w 8037833"/>
              <a:gd name="connsiteY72" fmla="*/ 3653022 h 3771414"/>
              <a:gd name="connsiteX73" fmla="*/ 3114267 w 8037833"/>
              <a:gd name="connsiteY73" fmla="*/ 3626220 h 3771414"/>
              <a:gd name="connsiteX74" fmla="*/ 3048270 w 8037833"/>
              <a:gd name="connsiteY74" fmla="*/ 3637186 h 3771414"/>
              <a:gd name="connsiteX75" fmla="*/ 2989722 w 8037833"/>
              <a:gd name="connsiteY75" fmla="*/ 3610467 h 3771414"/>
              <a:gd name="connsiteX76" fmla="*/ 2965734 w 8037833"/>
              <a:gd name="connsiteY76" fmla="*/ 3622913 h 3771414"/>
              <a:gd name="connsiteX77" fmla="*/ 2961603 w 8037833"/>
              <a:gd name="connsiteY77" fmla="*/ 3625458 h 3771414"/>
              <a:gd name="connsiteX78" fmla="*/ 2944959 w 8037833"/>
              <a:gd name="connsiteY78" fmla="*/ 3626960 h 3771414"/>
              <a:gd name="connsiteX79" fmla="*/ 2940402 w 8037833"/>
              <a:gd name="connsiteY79" fmla="*/ 3638237 h 3771414"/>
              <a:gd name="connsiteX80" fmla="*/ 2915449 w 8037833"/>
              <a:gd name="connsiteY80" fmla="*/ 3648276 h 3771414"/>
              <a:gd name="connsiteX81" fmla="*/ 2884777 w 8037833"/>
              <a:gd name="connsiteY81" fmla="*/ 3648012 h 3771414"/>
              <a:gd name="connsiteX82" fmla="*/ 2739034 w 8037833"/>
              <a:gd name="connsiteY82" fmla="*/ 3634633 h 3771414"/>
              <a:gd name="connsiteX83" fmla="*/ 2651827 w 8037833"/>
              <a:gd name="connsiteY83" fmla="*/ 3633543 h 3771414"/>
              <a:gd name="connsiteX84" fmla="*/ 2618680 w 8037833"/>
              <a:gd name="connsiteY84" fmla="*/ 3643992 h 3771414"/>
              <a:gd name="connsiteX85" fmla="*/ 2572404 w 8037833"/>
              <a:gd name="connsiteY85" fmla="*/ 3651280 h 3771414"/>
              <a:gd name="connsiteX86" fmla="*/ 2490721 w 8037833"/>
              <a:gd name="connsiteY86" fmla="*/ 3672550 h 3771414"/>
              <a:gd name="connsiteX87" fmla="*/ 2381001 w 8037833"/>
              <a:gd name="connsiteY87" fmla="*/ 3686506 h 3771414"/>
              <a:gd name="connsiteX88" fmla="*/ 2301172 w 8037833"/>
              <a:gd name="connsiteY88" fmla="*/ 3650290 h 3771414"/>
              <a:gd name="connsiteX89" fmla="*/ 2294102 w 8037833"/>
              <a:gd name="connsiteY89" fmla="*/ 3658388 h 3771414"/>
              <a:gd name="connsiteX90" fmla="*/ 2238966 w 8037833"/>
              <a:gd name="connsiteY90" fmla="*/ 3656014 h 3771414"/>
              <a:gd name="connsiteX91" fmla="*/ 2046240 w 8037833"/>
              <a:gd name="connsiteY91" fmla="*/ 3591772 h 3771414"/>
              <a:gd name="connsiteX92" fmla="*/ 1938480 w 8037833"/>
              <a:gd name="connsiteY92" fmla="*/ 3588676 h 3771414"/>
              <a:gd name="connsiteX93" fmla="*/ 1900166 w 8037833"/>
              <a:gd name="connsiteY93" fmla="*/ 3596595 h 3771414"/>
              <a:gd name="connsiteX94" fmla="*/ 1835976 w 8037833"/>
              <a:gd name="connsiteY94" fmla="*/ 3609302 h 3771414"/>
              <a:gd name="connsiteX95" fmla="*/ 1787830 w 8037833"/>
              <a:gd name="connsiteY95" fmla="*/ 3641005 h 3771414"/>
              <a:gd name="connsiteX96" fmla="*/ 1734224 w 8037833"/>
              <a:gd name="connsiteY96" fmla="*/ 3642830 h 3771414"/>
              <a:gd name="connsiteX97" fmla="*/ 1721989 w 8037833"/>
              <a:gd name="connsiteY97" fmla="*/ 3614535 h 3771414"/>
              <a:gd name="connsiteX98" fmla="*/ 1664576 w 8037833"/>
              <a:gd name="connsiteY98" fmla="*/ 3625809 h 3771414"/>
              <a:gd name="connsiteX99" fmla="*/ 1577459 w 8037833"/>
              <a:gd name="connsiteY99" fmla="*/ 3646061 h 3771414"/>
              <a:gd name="connsiteX100" fmla="*/ 1527269 w 8037833"/>
              <a:gd name="connsiteY100" fmla="*/ 3650325 h 3771414"/>
              <a:gd name="connsiteX101" fmla="*/ 1390118 w 8037833"/>
              <a:gd name="connsiteY101" fmla="*/ 3670026 h 3771414"/>
              <a:gd name="connsiteX102" fmla="*/ 1252698 w 8037833"/>
              <a:gd name="connsiteY102" fmla="*/ 3695899 h 3771414"/>
              <a:gd name="connsiteX103" fmla="*/ 1171039 w 8037833"/>
              <a:gd name="connsiteY103" fmla="*/ 3745879 h 3771414"/>
              <a:gd name="connsiteX104" fmla="*/ 1058106 w 8037833"/>
              <a:gd name="connsiteY104" fmla="*/ 3763403 h 3771414"/>
              <a:gd name="connsiteX105" fmla="*/ 1039167 w 8037833"/>
              <a:gd name="connsiteY105" fmla="*/ 3771414 h 3771414"/>
              <a:gd name="connsiteX106" fmla="*/ 1012958 w 8037833"/>
              <a:gd name="connsiteY106" fmla="*/ 3766443 h 3771414"/>
              <a:gd name="connsiteX107" fmla="*/ 907906 w 8037833"/>
              <a:gd name="connsiteY107" fmla="*/ 3744915 h 3771414"/>
              <a:gd name="connsiteX108" fmla="*/ 825226 w 8037833"/>
              <a:gd name="connsiteY108" fmla="*/ 3713606 h 3771414"/>
              <a:gd name="connsiteX109" fmla="*/ 722264 w 8037833"/>
              <a:gd name="connsiteY109" fmla="*/ 3734849 h 3771414"/>
              <a:gd name="connsiteX110" fmla="*/ 659460 w 8037833"/>
              <a:gd name="connsiteY110" fmla="*/ 3727666 h 3771414"/>
              <a:gd name="connsiteX111" fmla="*/ 556552 w 8037833"/>
              <a:gd name="connsiteY111" fmla="*/ 3685171 h 3771414"/>
              <a:gd name="connsiteX112" fmla="*/ 421042 w 8037833"/>
              <a:gd name="connsiteY112" fmla="*/ 3697149 h 3771414"/>
              <a:gd name="connsiteX113" fmla="*/ 393295 w 8037833"/>
              <a:gd name="connsiteY113" fmla="*/ 3740334 h 3771414"/>
              <a:gd name="connsiteX114" fmla="*/ 355918 w 8037833"/>
              <a:gd name="connsiteY114" fmla="*/ 3766409 h 3771414"/>
              <a:gd name="connsiteX115" fmla="*/ 339711 w 8037833"/>
              <a:gd name="connsiteY115" fmla="*/ 3705479 h 3771414"/>
              <a:gd name="connsiteX116" fmla="*/ 222239 w 8037833"/>
              <a:gd name="connsiteY116" fmla="*/ 3659572 h 3771414"/>
              <a:gd name="connsiteX117" fmla="*/ 163578 w 8037833"/>
              <a:gd name="connsiteY117" fmla="*/ 3643529 h 3771414"/>
              <a:gd name="connsiteX118" fmla="*/ 72220 w 8037833"/>
              <a:gd name="connsiteY118" fmla="*/ 3632509 h 3771414"/>
              <a:gd name="connsiteX119" fmla="*/ 44395 w 8037833"/>
              <a:gd name="connsiteY119" fmla="*/ 3626692 h 3771414"/>
              <a:gd name="connsiteX120" fmla="*/ 1962 w 8037833"/>
              <a:gd name="connsiteY120" fmla="*/ 3623185 h 3771414"/>
              <a:gd name="connsiteX121" fmla="*/ 0 w 8037833"/>
              <a:gd name="connsiteY121" fmla="*/ 3622498 h 3771414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11920 w 8037833"/>
              <a:gd name="connsiteY70" fmla="*/ 3622141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381001 w 8037833"/>
              <a:gd name="connsiteY87" fmla="*/ 369926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381001 w 8037833"/>
              <a:gd name="connsiteY87" fmla="*/ 369926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381001 w 8037833"/>
              <a:gd name="connsiteY87" fmla="*/ 369926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34393 w 8037833"/>
              <a:gd name="connsiteY47" fmla="*/ 3704576 h 3784177"/>
              <a:gd name="connsiteX48" fmla="*/ 4227541 w 8037833"/>
              <a:gd name="connsiteY48" fmla="*/ 3706978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55918 w 8037833"/>
              <a:gd name="connsiteY113" fmla="*/ 3779172 h 3784177"/>
              <a:gd name="connsiteX114" fmla="*/ 339711 w 8037833"/>
              <a:gd name="connsiteY114" fmla="*/ 3718242 h 3784177"/>
              <a:gd name="connsiteX115" fmla="*/ 222239 w 8037833"/>
              <a:gd name="connsiteY115" fmla="*/ 3672335 h 3784177"/>
              <a:gd name="connsiteX116" fmla="*/ 163578 w 8037833"/>
              <a:gd name="connsiteY116" fmla="*/ 3656292 h 3784177"/>
              <a:gd name="connsiteX117" fmla="*/ 72220 w 8037833"/>
              <a:gd name="connsiteY117" fmla="*/ 3645272 h 3784177"/>
              <a:gd name="connsiteX118" fmla="*/ 44395 w 8037833"/>
              <a:gd name="connsiteY118" fmla="*/ 3639455 h 3784177"/>
              <a:gd name="connsiteX119" fmla="*/ 1962 w 8037833"/>
              <a:gd name="connsiteY119" fmla="*/ 3635948 h 3784177"/>
              <a:gd name="connsiteX120" fmla="*/ 0 w 8037833"/>
              <a:gd name="connsiteY120" fmla="*/ 3635261 h 3784177"/>
              <a:gd name="connsiteX121" fmla="*/ 0 w 8037833"/>
              <a:gd name="connsiteY121" fmla="*/ 12763 h 3784177"/>
              <a:gd name="connsiteX0" fmla="*/ 0 w 8037833"/>
              <a:gd name="connsiteY0" fmla="*/ 12763 h 3823683"/>
              <a:gd name="connsiteX1" fmla="*/ 8037833 w 8037833"/>
              <a:gd name="connsiteY1" fmla="*/ 0 h 3823683"/>
              <a:gd name="connsiteX2" fmla="*/ 8037833 w 8037833"/>
              <a:gd name="connsiteY2" fmla="*/ 3123098 h 3823683"/>
              <a:gd name="connsiteX3" fmla="*/ 8034343 w 8037833"/>
              <a:gd name="connsiteY3" fmla="*/ 3122573 h 3823683"/>
              <a:gd name="connsiteX4" fmla="*/ 7877229 w 8037833"/>
              <a:gd name="connsiteY4" fmla="*/ 3143819 h 3823683"/>
              <a:gd name="connsiteX5" fmla="*/ 7752740 w 8037833"/>
              <a:gd name="connsiteY5" fmla="*/ 3181149 h 3823683"/>
              <a:gd name="connsiteX6" fmla="*/ 7588760 w 8037833"/>
              <a:gd name="connsiteY6" fmla="*/ 3183782 h 3823683"/>
              <a:gd name="connsiteX7" fmla="*/ 7351256 w 8037833"/>
              <a:gd name="connsiteY7" fmla="*/ 3276296 h 3823683"/>
              <a:gd name="connsiteX8" fmla="*/ 7241630 w 8037833"/>
              <a:gd name="connsiteY8" fmla="*/ 3258619 h 3823683"/>
              <a:gd name="connsiteX9" fmla="*/ 7197338 w 8037833"/>
              <a:gd name="connsiteY9" fmla="*/ 3224751 h 3823683"/>
              <a:gd name="connsiteX10" fmla="*/ 7180777 w 8037833"/>
              <a:gd name="connsiteY10" fmla="*/ 3222826 h 3823683"/>
              <a:gd name="connsiteX11" fmla="*/ 7146896 w 8037833"/>
              <a:gd name="connsiteY11" fmla="*/ 3256975 h 3823683"/>
              <a:gd name="connsiteX12" fmla="*/ 7101771 w 8037833"/>
              <a:gd name="connsiteY12" fmla="*/ 3257015 h 3823683"/>
              <a:gd name="connsiteX13" fmla="*/ 7047844 w 8037833"/>
              <a:gd name="connsiteY13" fmla="*/ 3303791 h 3823683"/>
              <a:gd name="connsiteX14" fmla="*/ 6912506 w 8037833"/>
              <a:gd name="connsiteY14" fmla="*/ 3361478 h 3823683"/>
              <a:gd name="connsiteX15" fmla="*/ 6819463 w 8037833"/>
              <a:gd name="connsiteY15" fmla="*/ 3368624 h 3823683"/>
              <a:gd name="connsiteX16" fmla="*/ 6797198 w 8037833"/>
              <a:gd name="connsiteY16" fmla="*/ 3378256 h 3823683"/>
              <a:gd name="connsiteX17" fmla="*/ 6718286 w 8037833"/>
              <a:gd name="connsiteY17" fmla="*/ 3382997 h 3823683"/>
              <a:gd name="connsiteX18" fmla="*/ 6609242 w 8037833"/>
              <a:gd name="connsiteY18" fmla="*/ 3355040 h 3823683"/>
              <a:gd name="connsiteX19" fmla="*/ 6462092 w 8037833"/>
              <a:gd name="connsiteY19" fmla="*/ 3373529 h 3823683"/>
              <a:gd name="connsiteX20" fmla="*/ 6303479 w 8037833"/>
              <a:gd name="connsiteY20" fmla="*/ 3319842 h 3823683"/>
              <a:gd name="connsiteX21" fmla="*/ 6210639 w 8037833"/>
              <a:gd name="connsiteY21" fmla="*/ 3335546 h 3823683"/>
              <a:gd name="connsiteX22" fmla="*/ 6111718 w 8037833"/>
              <a:gd name="connsiteY22" fmla="*/ 3357536 h 3823683"/>
              <a:gd name="connsiteX23" fmla="*/ 5949057 w 8037833"/>
              <a:gd name="connsiteY23" fmla="*/ 3379652 h 3823683"/>
              <a:gd name="connsiteX24" fmla="*/ 5891274 w 8037833"/>
              <a:gd name="connsiteY24" fmla="*/ 3397681 h 3823683"/>
              <a:gd name="connsiteX25" fmla="*/ 5835383 w 8037833"/>
              <a:gd name="connsiteY25" fmla="*/ 3377529 h 3823683"/>
              <a:gd name="connsiteX26" fmla="*/ 5746050 w 8037833"/>
              <a:gd name="connsiteY26" fmla="*/ 3426142 h 3823683"/>
              <a:gd name="connsiteX27" fmla="*/ 5613670 w 8037833"/>
              <a:gd name="connsiteY27" fmla="*/ 3428671 h 3823683"/>
              <a:gd name="connsiteX28" fmla="*/ 5535334 w 8037833"/>
              <a:gd name="connsiteY28" fmla="*/ 3437044 h 3823683"/>
              <a:gd name="connsiteX29" fmla="*/ 5506940 w 8037833"/>
              <a:gd name="connsiteY29" fmla="*/ 3450999 h 3823683"/>
              <a:gd name="connsiteX30" fmla="*/ 5466372 w 8037833"/>
              <a:gd name="connsiteY30" fmla="*/ 3463245 h 3823683"/>
              <a:gd name="connsiteX31" fmla="*/ 5395833 w 8037833"/>
              <a:gd name="connsiteY31" fmla="*/ 3493194 h 3823683"/>
              <a:gd name="connsiteX32" fmla="*/ 5299224 w 8037833"/>
              <a:gd name="connsiteY32" fmla="*/ 3518930 h 3823683"/>
              <a:gd name="connsiteX33" fmla="*/ 5223043 w 8037833"/>
              <a:gd name="connsiteY33" fmla="*/ 3491664 h 3823683"/>
              <a:gd name="connsiteX34" fmla="*/ 5217733 w 8037833"/>
              <a:gd name="connsiteY34" fmla="*/ 3500463 h 3823683"/>
              <a:gd name="connsiteX35" fmla="*/ 5167992 w 8037833"/>
              <a:gd name="connsiteY35" fmla="*/ 3504085 h 3823683"/>
              <a:gd name="connsiteX36" fmla="*/ 4987020 w 8037833"/>
              <a:gd name="connsiteY36" fmla="*/ 3461263 h 3823683"/>
              <a:gd name="connsiteX37" fmla="*/ 4890003 w 8037833"/>
              <a:gd name="connsiteY37" fmla="*/ 3469874 h 3823683"/>
              <a:gd name="connsiteX38" fmla="*/ 4856654 w 8037833"/>
              <a:gd name="connsiteY38" fmla="*/ 3481880 h 3823683"/>
              <a:gd name="connsiteX39" fmla="*/ 4800711 w 8037833"/>
              <a:gd name="connsiteY39" fmla="*/ 3501441 h 3823683"/>
              <a:gd name="connsiteX40" fmla="*/ 4761569 w 8037833"/>
              <a:gd name="connsiteY40" fmla="*/ 3538103 h 3823683"/>
              <a:gd name="connsiteX41" fmla="*/ 4713734 w 8037833"/>
              <a:gd name="connsiteY41" fmla="*/ 3545724 h 3823683"/>
              <a:gd name="connsiteX42" fmla="*/ 4699169 w 8037833"/>
              <a:gd name="connsiteY42" fmla="*/ 3518988 h 3823683"/>
              <a:gd name="connsiteX43" fmla="*/ 4649120 w 8037833"/>
              <a:gd name="connsiteY43" fmla="*/ 3536392 h 3823683"/>
              <a:gd name="connsiteX44" fmla="*/ 4573578 w 8037833"/>
              <a:gd name="connsiteY44" fmla="*/ 3565923 h 3823683"/>
              <a:gd name="connsiteX45" fmla="*/ 4529117 w 8037833"/>
              <a:gd name="connsiteY45" fmla="*/ 3575592 h 3823683"/>
              <a:gd name="connsiteX46" fmla="*/ 4408641 w 8037833"/>
              <a:gd name="connsiteY46" fmla="*/ 3610000 h 3823683"/>
              <a:gd name="connsiteX47" fmla="*/ 4234393 w 8037833"/>
              <a:gd name="connsiteY47" fmla="*/ 3704576 h 3823683"/>
              <a:gd name="connsiteX48" fmla="*/ 4258044 w 8037833"/>
              <a:gd name="connsiteY48" fmla="*/ 3823683 h 3823683"/>
              <a:gd name="connsiteX49" fmla="*/ 4208725 w 8037833"/>
              <a:gd name="connsiteY49" fmla="*/ 3704841 h 3823683"/>
              <a:gd name="connsiteX50" fmla="*/ 4201632 w 8037833"/>
              <a:gd name="connsiteY50" fmla="*/ 3702602 h 3823683"/>
              <a:gd name="connsiteX51" fmla="*/ 4191289 w 8037833"/>
              <a:gd name="connsiteY51" fmla="*/ 3702380 h 3823683"/>
              <a:gd name="connsiteX52" fmla="*/ 4191039 w 8037833"/>
              <a:gd name="connsiteY52" fmla="*/ 3702831 h 3823683"/>
              <a:gd name="connsiteX53" fmla="*/ 4181340 w 8037833"/>
              <a:gd name="connsiteY53" fmla="*/ 3701729 h 3823683"/>
              <a:gd name="connsiteX54" fmla="*/ 4133816 w 8037833"/>
              <a:gd name="connsiteY54" fmla="*/ 3690565 h 3823683"/>
              <a:gd name="connsiteX55" fmla="*/ 4071732 w 8037833"/>
              <a:gd name="connsiteY55" fmla="*/ 3732513 h 3823683"/>
              <a:gd name="connsiteX56" fmla="*/ 4045924 w 8037833"/>
              <a:gd name="connsiteY56" fmla="*/ 3739404 h 3823683"/>
              <a:gd name="connsiteX57" fmla="*/ 4032171 w 8037833"/>
              <a:gd name="connsiteY57" fmla="*/ 3745523 h 3823683"/>
              <a:gd name="connsiteX58" fmla="*/ 4031335 w 8037833"/>
              <a:gd name="connsiteY58" fmla="*/ 3747479 h 3823683"/>
              <a:gd name="connsiteX59" fmla="*/ 3985774 w 8037833"/>
              <a:gd name="connsiteY59" fmla="*/ 3736547 h 3823683"/>
              <a:gd name="connsiteX60" fmla="*/ 3979769 w 8037833"/>
              <a:gd name="connsiteY60" fmla="*/ 3738769 h 3823683"/>
              <a:gd name="connsiteX61" fmla="*/ 3950014 w 8037833"/>
              <a:gd name="connsiteY61" fmla="*/ 3726942 h 3823683"/>
              <a:gd name="connsiteX62" fmla="*/ 3934671 w 8037833"/>
              <a:gd name="connsiteY62" fmla="*/ 3723339 h 3823683"/>
              <a:gd name="connsiteX63" fmla="*/ 3930274 w 8037833"/>
              <a:gd name="connsiteY63" fmla="*/ 3717148 h 3823683"/>
              <a:gd name="connsiteX64" fmla="*/ 3907660 w 8037833"/>
              <a:gd name="connsiteY64" fmla="*/ 3714456 h 3823683"/>
              <a:gd name="connsiteX65" fmla="*/ 3905087 w 8037833"/>
              <a:gd name="connsiteY65" fmla="*/ 3716098 h 3823683"/>
              <a:gd name="connsiteX66" fmla="*/ 3886347 w 8037833"/>
              <a:gd name="connsiteY66" fmla="*/ 3706620 h 3823683"/>
              <a:gd name="connsiteX67" fmla="*/ 3870533 w 8037833"/>
              <a:gd name="connsiteY67" fmla="*/ 3689905 h 3823683"/>
              <a:gd name="connsiteX68" fmla="*/ 3678563 w 8037833"/>
              <a:gd name="connsiteY68" fmla="*/ 3694486 h 3823683"/>
              <a:gd name="connsiteX69" fmla="*/ 3524121 w 8037833"/>
              <a:gd name="connsiteY69" fmla="*/ 3642736 h 3823683"/>
              <a:gd name="connsiteX70" fmla="*/ 3407752 w 8037833"/>
              <a:gd name="connsiteY70" fmla="*/ 3626590 h 3823683"/>
              <a:gd name="connsiteX71" fmla="*/ 3373519 w 8037833"/>
              <a:gd name="connsiteY71" fmla="*/ 3665785 h 3823683"/>
              <a:gd name="connsiteX72" fmla="*/ 3114267 w 8037833"/>
              <a:gd name="connsiteY72" fmla="*/ 3638983 h 3823683"/>
              <a:gd name="connsiteX73" fmla="*/ 3048270 w 8037833"/>
              <a:gd name="connsiteY73" fmla="*/ 3649949 h 3823683"/>
              <a:gd name="connsiteX74" fmla="*/ 2989722 w 8037833"/>
              <a:gd name="connsiteY74" fmla="*/ 3623230 h 3823683"/>
              <a:gd name="connsiteX75" fmla="*/ 2965734 w 8037833"/>
              <a:gd name="connsiteY75" fmla="*/ 3635676 h 3823683"/>
              <a:gd name="connsiteX76" fmla="*/ 2961603 w 8037833"/>
              <a:gd name="connsiteY76" fmla="*/ 3638221 h 3823683"/>
              <a:gd name="connsiteX77" fmla="*/ 2944959 w 8037833"/>
              <a:gd name="connsiteY77" fmla="*/ 3639723 h 3823683"/>
              <a:gd name="connsiteX78" fmla="*/ 2940402 w 8037833"/>
              <a:gd name="connsiteY78" fmla="*/ 3651000 h 3823683"/>
              <a:gd name="connsiteX79" fmla="*/ 2915449 w 8037833"/>
              <a:gd name="connsiteY79" fmla="*/ 3661039 h 3823683"/>
              <a:gd name="connsiteX80" fmla="*/ 2884777 w 8037833"/>
              <a:gd name="connsiteY80" fmla="*/ 3660775 h 3823683"/>
              <a:gd name="connsiteX81" fmla="*/ 2739034 w 8037833"/>
              <a:gd name="connsiteY81" fmla="*/ 3647396 h 3823683"/>
              <a:gd name="connsiteX82" fmla="*/ 2651827 w 8037833"/>
              <a:gd name="connsiteY82" fmla="*/ 3646306 h 3823683"/>
              <a:gd name="connsiteX83" fmla="*/ 2618680 w 8037833"/>
              <a:gd name="connsiteY83" fmla="*/ 3656755 h 3823683"/>
              <a:gd name="connsiteX84" fmla="*/ 2572404 w 8037833"/>
              <a:gd name="connsiteY84" fmla="*/ 3664043 h 3823683"/>
              <a:gd name="connsiteX85" fmla="*/ 2490721 w 8037833"/>
              <a:gd name="connsiteY85" fmla="*/ 3685313 h 3823683"/>
              <a:gd name="connsiteX86" fmla="*/ 2423704 w 8037833"/>
              <a:gd name="connsiteY86" fmla="*/ 3658079 h 3823683"/>
              <a:gd name="connsiteX87" fmla="*/ 2301172 w 8037833"/>
              <a:gd name="connsiteY87" fmla="*/ 3663053 h 3823683"/>
              <a:gd name="connsiteX88" fmla="*/ 2294102 w 8037833"/>
              <a:gd name="connsiteY88" fmla="*/ 3671151 h 3823683"/>
              <a:gd name="connsiteX89" fmla="*/ 2238966 w 8037833"/>
              <a:gd name="connsiteY89" fmla="*/ 3668777 h 3823683"/>
              <a:gd name="connsiteX90" fmla="*/ 2046240 w 8037833"/>
              <a:gd name="connsiteY90" fmla="*/ 3604535 h 3823683"/>
              <a:gd name="connsiteX91" fmla="*/ 1938480 w 8037833"/>
              <a:gd name="connsiteY91" fmla="*/ 3601439 h 3823683"/>
              <a:gd name="connsiteX92" fmla="*/ 1900166 w 8037833"/>
              <a:gd name="connsiteY92" fmla="*/ 3609358 h 3823683"/>
              <a:gd name="connsiteX93" fmla="*/ 1835976 w 8037833"/>
              <a:gd name="connsiteY93" fmla="*/ 3622065 h 3823683"/>
              <a:gd name="connsiteX94" fmla="*/ 1787830 w 8037833"/>
              <a:gd name="connsiteY94" fmla="*/ 3653768 h 3823683"/>
              <a:gd name="connsiteX95" fmla="*/ 1734224 w 8037833"/>
              <a:gd name="connsiteY95" fmla="*/ 3655593 h 3823683"/>
              <a:gd name="connsiteX96" fmla="*/ 1721989 w 8037833"/>
              <a:gd name="connsiteY96" fmla="*/ 3627298 h 3823683"/>
              <a:gd name="connsiteX97" fmla="*/ 1664576 w 8037833"/>
              <a:gd name="connsiteY97" fmla="*/ 3638572 h 3823683"/>
              <a:gd name="connsiteX98" fmla="*/ 1577459 w 8037833"/>
              <a:gd name="connsiteY98" fmla="*/ 3658824 h 3823683"/>
              <a:gd name="connsiteX99" fmla="*/ 1527269 w 8037833"/>
              <a:gd name="connsiteY99" fmla="*/ 3663088 h 3823683"/>
              <a:gd name="connsiteX100" fmla="*/ 1390118 w 8037833"/>
              <a:gd name="connsiteY100" fmla="*/ 3682789 h 3823683"/>
              <a:gd name="connsiteX101" fmla="*/ 1252698 w 8037833"/>
              <a:gd name="connsiteY101" fmla="*/ 3708662 h 3823683"/>
              <a:gd name="connsiteX102" fmla="*/ 1171039 w 8037833"/>
              <a:gd name="connsiteY102" fmla="*/ 3758642 h 3823683"/>
              <a:gd name="connsiteX103" fmla="*/ 1058106 w 8037833"/>
              <a:gd name="connsiteY103" fmla="*/ 3776166 h 3823683"/>
              <a:gd name="connsiteX104" fmla="*/ 1039167 w 8037833"/>
              <a:gd name="connsiteY104" fmla="*/ 3784177 h 3823683"/>
              <a:gd name="connsiteX105" fmla="*/ 1012958 w 8037833"/>
              <a:gd name="connsiteY105" fmla="*/ 3779206 h 3823683"/>
              <a:gd name="connsiteX106" fmla="*/ 907906 w 8037833"/>
              <a:gd name="connsiteY106" fmla="*/ 3757678 h 3823683"/>
              <a:gd name="connsiteX107" fmla="*/ 825226 w 8037833"/>
              <a:gd name="connsiteY107" fmla="*/ 3726369 h 3823683"/>
              <a:gd name="connsiteX108" fmla="*/ 722264 w 8037833"/>
              <a:gd name="connsiteY108" fmla="*/ 3747612 h 3823683"/>
              <a:gd name="connsiteX109" fmla="*/ 659460 w 8037833"/>
              <a:gd name="connsiteY109" fmla="*/ 3740429 h 3823683"/>
              <a:gd name="connsiteX110" fmla="*/ 556552 w 8037833"/>
              <a:gd name="connsiteY110" fmla="*/ 3697934 h 3823683"/>
              <a:gd name="connsiteX111" fmla="*/ 421042 w 8037833"/>
              <a:gd name="connsiteY111" fmla="*/ 3709912 h 3823683"/>
              <a:gd name="connsiteX112" fmla="*/ 393295 w 8037833"/>
              <a:gd name="connsiteY112" fmla="*/ 3753097 h 3823683"/>
              <a:gd name="connsiteX113" fmla="*/ 355918 w 8037833"/>
              <a:gd name="connsiteY113" fmla="*/ 3779172 h 3823683"/>
              <a:gd name="connsiteX114" fmla="*/ 339711 w 8037833"/>
              <a:gd name="connsiteY114" fmla="*/ 3718242 h 3823683"/>
              <a:gd name="connsiteX115" fmla="*/ 222239 w 8037833"/>
              <a:gd name="connsiteY115" fmla="*/ 3672335 h 3823683"/>
              <a:gd name="connsiteX116" fmla="*/ 163578 w 8037833"/>
              <a:gd name="connsiteY116" fmla="*/ 3656292 h 3823683"/>
              <a:gd name="connsiteX117" fmla="*/ 72220 w 8037833"/>
              <a:gd name="connsiteY117" fmla="*/ 3645272 h 3823683"/>
              <a:gd name="connsiteX118" fmla="*/ 44395 w 8037833"/>
              <a:gd name="connsiteY118" fmla="*/ 3639455 h 3823683"/>
              <a:gd name="connsiteX119" fmla="*/ 1962 w 8037833"/>
              <a:gd name="connsiteY119" fmla="*/ 3635948 h 3823683"/>
              <a:gd name="connsiteX120" fmla="*/ 0 w 8037833"/>
              <a:gd name="connsiteY120" fmla="*/ 3635261 h 3823683"/>
              <a:gd name="connsiteX121" fmla="*/ 0 w 8037833"/>
              <a:gd name="connsiteY121" fmla="*/ 12763 h 3823683"/>
              <a:gd name="connsiteX0" fmla="*/ 0 w 8037833"/>
              <a:gd name="connsiteY0" fmla="*/ 12763 h 3823683"/>
              <a:gd name="connsiteX1" fmla="*/ 8037833 w 8037833"/>
              <a:gd name="connsiteY1" fmla="*/ 0 h 3823683"/>
              <a:gd name="connsiteX2" fmla="*/ 8037833 w 8037833"/>
              <a:gd name="connsiteY2" fmla="*/ 3123098 h 3823683"/>
              <a:gd name="connsiteX3" fmla="*/ 8034343 w 8037833"/>
              <a:gd name="connsiteY3" fmla="*/ 3122573 h 3823683"/>
              <a:gd name="connsiteX4" fmla="*/ 7877229 w 8037833"/>
              <a:gd name="connsiteY4" fmla="*/ 3143819 h 3823683"/>
              <a:gd name="connsiteX5" fmla="*/ 7752740 w 8037833"/>
              <a:gd name="connsiteY5" fmla="*/ 3181149 h 3823683"/>
              <a:gd name="connsiteX6" fmla="*/ 7588760 w 8037833"/>
              <a:gd name="connsiteY6" fmla="*/ 3183782 h 3823683"/>
              <a:gd name="connsiteX7" fmla="*/ 7351256 w 8037833"/>
              <a:gd name="connsiteY7" fmla="*/ 3276296 h 3823683"/>
              <a:gd name="connsiteX8" fmla="*/ 7241630 w 8037833"/>
              <a:gd name="connsiteY8" fmla="*/ 3258619 h 3823683"/>
              <a:gd name="connsiteX9" fmla="*/ 7197338 w 8037833"/>
              <a:gd name="connsiteY9" fmla="*/ 3224751 h 3823683"/>
              <a:gd name="connsiteX10" fmla="*/ 7180777 w 8037833"/>
              <a:gd name="connsiteY10" fmla="*/ 3222826 h 3823683"/>
              <a:gd name="connsiteX11" fmla="*/ 7146896 w 8037833"/>
              <a:gd name="connsiteY11" fmla="*/ 3256975 h 3823683"/>
              <a:gd name="connsiteX12" fmla="*/ 7101771 w 8037833"/>
              <a:gd name="connsiteY12" fmla="*/ 3257015 h 3823683"/>
              <a:gd name="connsiteX13" fmla="*/ 7047844 w 8037833"/>
              <a:gd name="connsiteY13" fmla="*/ 3303791 h 3823683"/>
              <a:gd name="connsiteX14" fmla="*/ 6912506 w 8037833"/>
              <a:gd name="connsiteY14" fmla="*/ 3361478 h 3823683"/>
              <a:gd name="connsiteX15" fmla="*/ 6819463 w 8037833"/>
              <a:gd name="connsiteY15" fmla="*/ 3368624 h 3823683"/>
              <a:gd name="connsiteX16" fmla="*/ 6797198 w 8037833"/>
              <a:gd name="connsiteY16" fmla="*/ 3378256 h 3823683"/>
              <a:gd name="connsiteX17" fmla="*/ 6718286 w 8037833"/>
              <a:gd name="connsiteY17" fmla="*/ 3382997 h 3823683"/>
              <a:gd name="connsiteX18" fmla="*/ 6609242 w 8037833"/>
              <a:gd name="connsiteY18" fmla="*/ 3355040 h 3823683"/>
              <a:gd name="connsiteX19" fmla="*/ 6462092 w 8037833"/>
              <a:gd name="connsiteY19" fmla="*/ 3373529 h 3823683"/>
              <a:gd name="connsiteX20" fmla="*/ 6303479 w 8037833"/>
              <a:gd name="connsiteY20" fmla="*/ 3319842 h 3823683"/>
              <a:gd name="connsiteX21" fmla="*/ 6210639 w 8037833"/>
              <a:gd name="connsiteY21" fmla="*/ 3335546 h 3823683"/>
              <a:gd name="connsiteX22" fmla="*/ 6111718 w 8037833"/>
              <a:gd name="connsiteY22" fmla="*/ 3357536 h 3823683"/>
              <a:gd name="connsiteX23" fmla="*/ 5949057 w 8037833"/>
              <a:gd name="connsiteY23" fmla="*/ 3379652 h 3823683"/>
              <a:gd name="connsiteX24" fmla="*/ 5891274 w 8037833"/>
              <a:gd name="connsiteY24" fmla="*/ 3397681 h 3823683"/>
              <a:gd name="connsiteX25" fmla="*/ 5835383 w 8037833"/>
              <a:gd name="connsiteY25" fmla="*/ 3377529 h 3823683"/>
              <a:gd name="connsiteX26" fmla="*/ 5746050 w 8037833"/>
              <a:gd name="connsiteY26" fmla="*/ 3426142 h 3823683"/>
              <a:gd name="connsiteX27" fmla="*/ 5613670 w 8037833"/>
              <a:gd name="connsiteY27" fmla="*/ 3428671 h 3823683"/>
              <a:gd name="connsiteX28" fmla="*/ 5535334 w 8037833"/>
              <a:gd name="connsiteY28" fmla="*/ 3437044 h 3823683"/>
              <a:gd name="connsiteX29" fmla="*/ 5506940 w 8037833"/>
              <a:gd name="connsiteY29" fmla="*/ 3450999 h 3823683"/>
              <a:gd name="connsiteX30" fmla="*/ 5466372 w 8037833"/>
              <a:gd name="connsiteY30" fmla="*/ 3463245 h 3823683"/>
              <a:gd name="connsiteX31" fmla="*/ 5395833 w 8037833"/>
              <a:gd name="connsiteY31" fmla="*/ 3493194 h 3823683"/>
              <a:gd name="connsiteX32" fmla="*/ 5299224 w 8037833"/>
              <a:gd name="connsiteY32" fmla="*/ 3518930 h 3823683"/>
              <a:gd name="connsiteX33" fmla="*/ 5223043 w 8037833"/>
              <a:gd name="connsiteY33" fmla="*/ 3491664 h 3823683"/>
              <a:gd name="connsiteX34" fmla="*/ 5217733 w 8037833"/>
              <a:gd name="connsiteY34" fmla="*/ 3500463 h 3823683"/>
              <a:gd name="connsiteX35" fmla="*/ 5167992 w 8037833"/>
              <a:gd name="connsiteY35" fmla="*/ 3504085 h 3823683"/>
              <a:gd name="connsiteX36" fmla="*/ 4987020 w 8037833"/>
              <a:gd name="connsiteY36" fmla="*/ 3461263 h 3823683"/>
              <a:gd name="connsiteX37" fmla="*/ 4890003 w 8037833"/>
              <a:gd name="connsiteY37" fmla="*/ 3469874 h 3823683"/>
              <a:gd name="connsiteX38" fmla="*/ 4856654 w 8037833"/>
              <a:gd name="connsiteY38" fmla="*/ 3481880 h 3823683"/>
              <a:gd name="connsiteX39" fmla="*/ 4800711 w 8037833"/>
              <a:gd name="connsiteY39" fmla="*/ 3501441 h 3823683"/>
              <a:gd name="connsiteX40" fmla="*/ 4761569 w 8037833"/>
              <a:gd name="connsiteY40" fmla="*/ 3538103 h 3823683"/>
              <a:gd name="connsiteX41" fmla="*/ 4713734 w 8037833"/>
              <a:gd name="connsiteY41" fmla="*/ 3545724 h 3823683"/>
              <a:gd name="connsiteX42" fmla="*/ 4699169 w 8037833"/>
              <a:gd name="connsiteY42" fmla="*/ 3518988 h 3823683"/>
              <a:gd name="connsiteX43" fmla="*/ 4649120 w 8037833"/>
              <a:gd name="connsiteY43" fmla="*/ 3536392 h 3823683"/>
              <a:gd name="connsiteX44" fmla="*/ 4573578 w 8037833"/>
              <a:gd name="connsiteY44" fmla="*/ 3565923 h 3823683"/>
              <a:gd name="connsiteX45" fmla="*/ 4529117 w 8037833"/>
              <a:gd name="connsiteY45" fmla="*/ 3575592 h 3823683"/>
              <a:gd name="connsiteX46" fmla="*/ 4408641 w 8037833"/>
              <a:gd name="connsiteY46" fmla="*/ 3610000 h 3823683"/>
              <a:gd name="connsiteX47" fmla="*/ 4356402 w 8037833"/>
              <a:gd name="connsiteY47" fmla="*/ 3642792 h 3823683"/>
              <a:gd name="connsiteX48" fmla="*/ 4258044 w 8037833"/>
              <a:gd name="connsiteY48" fmla="*/ 3823683 h 3823683"/>
              <a:gd name="connsiteX49" fmla="*/ 4208725 w 8037833"/>
              <a:gd name="connsiteY49" fmla="*/ 3704841 h 3823683"/>
              <a:gd name="connsiteX50" fmla="*/ 4201632 w 8037833"/>
              <a:gd name="connsiteY50" fmla="*/ 3702602 h 3823683"/>
              <a:gd name="connsiteX51" fmla="*/ 4191289 w 8037833"/>
              <a:gd name="connsiteY51" fmla="*/ 3702380 h 3823683"/>
              <a:gd name="connsiteX52" fmla="*/ 4191039 w 8037833"/>
              <a:gd name="connsiteY52" fmla="*/ 3702831 h 3823683"/>
              <a:gd name="connsiteX53" fmla="*/ 4181340 w 8037833"/>
              <a:gd name="connsiteY53" fmla="*/ 3701729 h 3823683"/>
              <a:gd name="connsiteX54" fmla="*/ 4133816 w 8037833"/>
              <a:gd name="connsiteY54" fmla="*/ 3690565 h 3823683"/>
              <a:gd name="connsiteX55" fmla="*/ 4071732 w 8037833"/>
              <a:gd name="connsiteY55" fmla="*/ 3732513 h 3823683"/>
              <a:gd name="connsiteX56" fmla="*/ 4045924 w 8037833"/>
              <a:gd name="connsiteY56" fmla="*/ 3739404 h 3823683"/>
              <a:gd name="connsiteX57" fmla="*/ 4032171 w 8037833"/>
              <a:gd name="connsiteY57" fmla="*/ 3745523 h 3823683"/>
              <a:gd name="connsiteX58" fmla="*/ 4031335 w 8037833"/>
              <a:gd name="connsiteY58" fmla="*/ 3747479 h 3823683"/>
              <a:gd name="connsiteX59" fmla="*/ 3985774 w 8037833"/>
              <a:gd name="connsiteY59" fmla="*/ 3736547 h 3823683"/>
              <a:gd name="connsiteX60" fmla="*/ 3979769 w 8037833"/>
              <a:gd name="connsiteY60" fmla="*/ 3738769 h 3823683"/>
              <a:gd name="connsiteX61" fmla="*/ 3950014 w 8037833"/>
              <a:gd name="connsiteY61" fmla="*/ 3726942 h 3823683"/>
              <a:gd name="connsiteX62" fmla="*/ 3934671 w 8037833"/>
              <a:gd name="connsiteY62" fmla="*/ 3723339 h 3823683"/>
              <a:gd name="connsiteX63" fmla="*/ 3930274 w 8037833"/>
              <a:gd name="connsiteY63" fmla="*/ 3717148 h 3823683"/>
              <a:gd name="connsiteX64" fmla="*/ 3907660 w 8037833"/>
              <a:gd name="connsiteY64" fmla="*/ 3714456 h 3823683"/>
              <a:gd name="connsiteX65" fmla="*/ 3905087 w 8037833"/>
              <a:gd name="connsiteY65" fmla="*/ 3716098 h 3823683"/>
              <a:gd name="connsiteX66" fmla="*/ 3886347 w 8037833"/>
              <a:gd name="connsiteY66" fmla="*/ 3706620 h 3823683"/>
              <a:gd name="connsiteX67" fmla="*/ 3870533 w 8037833"/>
              <a:gd name="connsiteY67" fmla="*/ 3689905 h 3823683"/>
              <a:gd name="connsiteX68" fmla="*/ 3678563 w 8037833"/>
              <a:gd name="connsiteY68" fmla="*/ 3694486 h 3823683"/>
              <a:gd name="connsiteX69" fmla="*/ 3524121 w 8037833"/>
              <a:gd name="connsiteY69" fmla="*/ 3642736 h 3823683"/>
              <a:gd name="connsiteX70" fmla="*/ 3407752 w 8037833"/>
              <a:gd name="connsiteY70" fmla="*/ 3626590 h 3823683"/>
              <a:gd name="connsiteX71" fmla="*/ 3373519 w 8037833"/>
              <a:gd name="connsiteY71" fmla="*/ 3665785 h 3823683"/>
              <a:gd name="connsiteX72" fmla="*/ 3114267 w 8037833"/>
              <a:gd name="connsiteY72" fmla="*/ 3638983 h 3823683"/>
              <a:gd name="connsiteX73" fmla="*/ 3048270 w 8037833"/>
              <a:gd name="connsiteY73" fmla="*/ 3649949 h 3823683"/>
              <a:gd name="connsiteX74" fmla="*/ 2989722 w 8037833"/>
              <a:gd name="connsiteY74" fmla="*/ 3623230 h 3823683"/>
              <a:gd name="connsiteX75" fmla="*/ 2965734 w 8037833"/>
              <a:gd name="connsiteY75" fmla="*/ 3635676 h 3823683"/>
              <a:gd name="connsiteX76" fmla="*/ 2961603 w 8037833"/>
              <a:gd name="connsiteY76" fmla="*/ 3638221 h 3823683"/>
              <a:gd name="connsiteX77" fmla="*/ 2944959 w 8037833"/>
              <a:gd name="connsiteY77" fmla="*/ 3639723 h 3823683"/>
              <a:gd name="connsiteX78" fmla="*/ 2940402 w 8037833"/>
              <a:gd name="connsiteY78" fmla="*/ 3651000 h 3823683"/>
              <a:gd name="connsiteX79" fmla="*/ 2915449 w 8037833"/>
              <a:gd name="connsiteY79" fmla="*/ 3661039 h 3823683"/>
              <a:gd name="connsiteX80" fmla="*/ 2884777 w 8037833"/>
              <a:gd name="connsiteY80" fmla="*/ 3660775 h 3823683"/>
              <a:gd name="connsiteX81" fmla="*/ 2739034 w 8037833"/>
              <a:gd name="connsiteY81" fmla="*/ 3647396 h 3823683"/>
              <a:gd name="connsiteX82" fmla="*/ 2651827 w 8037833"/>
              <a:gd name="connsiteY82" fmla="*/ 3646306 h 3823683"/>
              <a:gd name="connsiteX83" fmla="*/ 2618680 w 8037833"/>
              <a:gd name="connsiteY83" fmla="*/ 3656755 h 3823683"/>
              <a:gd name="connsiteX84" fmla="*/ 2572404 w 8037833"/>
              <a:gd name="connsiteY84" fmla="*/ 3664043 h 3823683"/>
              <a:gd name="connsiteX85" fmla="*/ 2490721 w 8037833"/>
              <a:gd name="connsiteY85" fmla="*/ 3685313 h 3823683"/>
              <a:gd name="connsiteX86" fmla="*/ 2423704 w 8037833"/>
              <a:gd name="connsiteY86" fmla="*/ 3658079 h 3823683"/>
              <a:gd name="connsiteX87" fmla="*/ 2301172 w 8037833"/>
              <a:gd name="connsiteY87" fmla="*/ 3663053 h 3823683"/>
              <a:gd name="connsiteX88" fmla="*/ 2294102 w 8037833"/>
              <a:gd name="connsiteY88" fmla="*/ 3671151 h 3823683"/>
              <a:gd name="connsiteX89" fmla="*/ 2238966 w 8037833"/>
              <a:gd name="connsiteY89" fmla="*/ 3668777 h 3823683"/>
              <a:gd name="connsiteX90" fmla="*/ 2046240 w 8037833"/>
              <a:gd name="connsiteY90" fmla="*/ 3604535 h 3823683"/>
              <a:gd name="connsiteX91" fmla="*/ 1938480 w 8037833"/>
              <a:gd name="connsiteY91" fmla="*/ 3601439 h 3823683"/>
              <a:gd name="connsiteX92" fmla="*/ 1900166 w 8037833"/>
              <a:gd name="connsiteY92" fmla="*/ 3609358 h 3823683"/>
              <a:gd name="connsiteX93" fmla="*/ 1835976 w 8037833"/>
              <a:gd name="connsiteY93" fmla="*/ 3622065 h 3823683"/>
              <a:gd name="connsiteX94" fmla="*/ 1787830 w 8037833"/>
              <a:gd name="connsiteY94" fmla="*/ 3653768 h 3823683"/>
              <a:gd name="connsiteX95" fmla="*/ 1734224 w 8037833"/>
              <a:gd name="connsiteY95" fmla="*/ 3655593 h 3823683"/>
              <a:gd name="connsiteX96" fmla="*/ 1721989 w 8037833"/>
              <a:gd name="connsiteY96" fmla="*/ 3627298 h 3823683"/>
              <a:gd name="connsiteX97" fmla="*/ 1664576 w 8037833"/>
              <a:gd name="connsiteY97" fmla="*/ 3638572 h 3823683"/>
              <a:gd name="connsiteX98" fmla="*/ 1577459 w 8037833"/>
              <a:gd name="connsiteY98" fmla="*/ 3658824 h 3823683"/>
              <a:gd name="connsiteX99" fmla="*/ 1527269 w 8037833"/>
              <a:gd name="connsiteY99" fmla="*/ 3663088 h 3823683"/>
              <a:gd name="connsiteX100" fmla="*/ 1390118 w 8037833"/>
              <a:gd name="connsiteY100" fmla="*/ 3682789 h 3823683"/>
              <a:gd name="connsiteX101" fmla="*/ 1252698 w 8037833"/>
              <a:gd name="connsiteY101" fmla="*/ 3708662 h 3823683"/>
              <a:gd name="connsiteX102" fmla="*/ 1171039 w 8037833"/>
              <a:gd name="connsiteY102" fmla="*/ 3758642 h 3823683"/>
              <a:gd name="connsiteX103" fmla="*/ 1058106 w 8037833"/>
              <a:gd name="connsiteY103" fmla="*/ 3776166 h 3823683"/>
              <a:gd name="connsiteX104" fmla="*/ 1039167 w 8037833"/>
              <a:gd name="connsiteY104" fmla="*/ 3784177 h 3823683"/>
              <a:gd name="connsiteX105" fmla="*/ 1012958 w 8037833"/>
              <a:gd name="connsiteY105" fmla="*/ 3779206 h 3823683"/>
              <a:gd name="connsiteX106" fmla="*/ 907906 w 8037833"/>
              <a:gd name="connsiteY106" fmla="*/ 3757678 h 3823683"/>
              <a:gd name="connsiteX107" fmla="*/ 825226 w 8037833"/>
              <a:gd name="connsiteY107" fmla="*/ 3726369 h 3823683"/>
              <a:gd name="connsiteX108" fmla="*/ 722264 w 8037833"/>
              <a:gd name="connsiteY108" fmla="*/ 3747612 h 3823683"/>
              <a:gd name="connsiteX109" fmla="*/ 659460 w 8037833"/>
              <a:gd name="connsiteY109" fmla="*/ 3740429 h 3823683"/>
              <a:gd name="connsiteX110" fmla="*/ 556552 w 8037833"/>
              <a:gd name="connsiteY110" fmla="*/ 3697934 h 3823683"/>
              <a:gd name="connsiteX111" fmla="*/ 421042 w 8037833"/>
              <a:gd name="connsiteY111" fmla="*/ 3709912 h 3823683"/>
              <a:gd name="connsiteX112" fmla="*/ 393295 w 8037833"/>
              <a:gd name="connsiteY112" fmla="*/ 3753097 h 3823683"/>
              <a:gd name="connsiteX113" fmla="*/ 355918 w 8037833"/>
              <a:gd name="connsiteY113" fmla="*/ 3779172 h 3823683"/>
              <a:gd name="connsiteX114" fmla="*/ 339711 w 8037833"/>
              <a:gd name="connsiteY114" fmla="*/ 3718242 h 3823683"/>
              <a:gd name="connsiteX115" fmla="*/ 222239 w 8037833"/>
              <a:gd name="connsiteY115" fmla="*/ 3672335 h 3823683"/>
              <a:gd name="connsiteX116" fmla="*/ 163578 w 8037833"/>
              <a:gd name="connsiteY116" fmla="*/ 3656292 h 3823683"/>
              <a:gd name="connsiteX117" fmla="*/ 72220 w 8037833"/>
              <a:gd name="connsiteY117" fmla="*/ 3645272 h 3823683"/>
              <a:gd name="connsiteX118" fmla="*/ 44395 w 8037833"/>
              <a:gd name="connsiteY118" fmla="*/ 3639455 h 3823683"/>
              <a:gd name="connsiteX119" fmla="*/ 1962 w 8037833"/>
              <a:gd name="connsiteY119" fmla="*/ 3635948 h 3823683"/>
              <a:gd name="connsiteX120" fmla="*/ 0 w 8037833"/>
              <a:gd name="connsiteY120" fmla="*/ 3635261 h 3823683"/>
              <a:gd name="connsiteX121" fmla="*/ 0 w 8037833"/>
              <a:gd name="connsiteY121" fmla="*/ 12763 h 3823683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55918 w 8037833"/>
              <a:gd name="connsiteY113" fmla="*/ 3779172 h 3784177"/>
              <a:gd name="connsiteX114" fmla="*/ 339711 w 8037833"/>
              <a:gd name="connsiteY114" fmla="*/ 3718242 h 3784177"/>
              <a:gd name="connsiteX115" fmla="*/ 222239 w 8037833"/>
              <a:gd name="connsiteY115" fmla="*/ 3672335 h 3784177"/>
              <a:gd name="connsiteX116" fmla="*/ 163578 w 8037833"/>
              <a:gd name="connsiteY116" fmla="*/ 3656292 h 3784177"/>
              <a:gd name="connsiteX117" fmla="*/ 72220 w 8037833"/>
              <a:gd name="connsiteY117" fmla="*/ 3645272 h 3784177"/>
              <a:gd name="connsiteX118" fmla="*/ 44395 w 8037833"/>
              <a:gd name="connsiteY118" fmla="*/ 3639455 h 3784177"/>
              <a:gd name="connsiteX119" fmla="*/ 1962 w 8037833"/>
              <a:gd name="connsiteY119" fmla="*/ 3635948 h 3784177"/>
              <a:gd name="connsiteX120" fmla="*/ 0 w 8037833"/>
              <a:gd name="connsiteY120" fmla="*/ 3635261 h 3784177"/>
              <a:gd name="connsiteX121" fmla="*/ 0 w 8037833"/>
              <a:gd name="connsiteY121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55918 w 8037833"/>
              <a:gd name="connsiteY113" fmla="*/ 3779172 h 3784177"/>
              <a:gd name="connsiteX114" fmla="*/ 339711 w 8037833"/>
              <a:gd name="connsiteY114" fmla="*/ 3718242 h 3784177"/>
              <a:gd name="connsiteX115" fmla="*/ 222239 w 8037833"/>
              <a:gd name="connsiteY115" fmla="*/ 3672335 h 3784177"/>
              <a:gd name="connsiteX116" fmla="*/ 163578 w 8037833"/>
              <a:gd name="connsiteY116" fmla="*/ 3656292 h 3784177"/>
              <a:gd name="connsiteX117" fmla="*/ 72220 w 8037833"/>
              <a:gd name="connsiteY117" fmla="*/ 3645272 h 3784177"/>
              <a:gd name="connsiteX118" fmla="*/ 44395 w 8037833"/>
              <a:gd name="connsiteY118" fmla="*/ 3639455 h 3784177"/>
              <a:gd name="connsiteX119" fmla="*/ 1962 w 8037833"/>
              <a:gd name="connsiteY119" fmla="*/ 3635948 h 3784177"/>
              <a:gd name="connsiteX120" fmla="*/ 0 w 8037833"/>
              <a:gd name="connsiteY120" fmla="*/ 3635261 h 3784177"/>
              <a:gd name="connsiteX121" fmla="*/ 0 w 8037833"/>
              <a:gd name="connsiteY121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33173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32153 w 8037833"/>
              <a:gd name="connsiteY70" fmla="*/ 366778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33173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32153 w 8037833"/>
              <a:gd name="connsiteY70" fmla="*/ 366778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33173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111718 w 8037833"/>
              <a:gd name="connsiteY21" fmla="*/ 3357536 h 3784177"/>
              <a:gd name="connsiteX22" fmla="*/ 5949057 w 8037833"/>
              <a:gd name="connsiteY22" fmla="*/ 3379652 h 3784177"/>
              <a:gd name="connsiteX23" fmla="*/ 5891274 w 8037833"/>
              <a:gd name="connsiteY23" fmla="*/ 3397681 h 3784177"/>
              <a:gd name="connsiteX24" fmla="*/ 5835383 w 8037833"/>
              <a:gd name="connsiteY24" fmla="*/ 3377529 h 3784177"/>
              <a:gd name="connsiteX25" fmla="*/ 5746050 w 8037833"/>
              <a:gd name="connsiteY25" fmla="*/ 3426142 h 3784177"/>
              <a:gd name="connsiteX26" fmla="*/ 5613670 w 8037833"/>
              <a:gd name="connsiteY26" fmla="*/ 3428671 h 3784177"/>
              <a:gd name="connsiteX27" fmla="*/ 5535334 w 8037833"/>
              <a:gd name="connsiteY27" fmla="*/ 3437044 h 3784177"/>
              <a:gd name="connsiteX28" fmla="*/ 5506940 w 8037833"/>
              <a:gd name="connsiteY28" fmla="*/ 3450999 h 3784177"/>
              <a:gd name="connsiteX29" fmla="*/ 5466372 w 8037833"/>
              <a:gd name="connsiteY29" fmla="*/ 3463245 h 3784177"/>
              <a:gd name="connsiteX30" fmla="*/ 5395833 w 8037833"/>
              <a:gd name="connsiteY30" fmla="*/ 3493194 h 3784177"/>
              <a:gd name="connsiteX31" fmla="*/ 5305325 w 8037833"/>
              <a:gd name="connsiteY31" fmla="*/ 3505200 h 3784177"/>
              <a:gd name="connsiteX32" fmla="*/ 5223043 w 8037833"/>
              <a:gd name="connsiteY32" fmla="*/ 3491664 h 3784177"/>
              <a:gd name="connsiteX33" fmla="*/ 5217733 w 8037833"/>
              <a:gd name="connsiteY33" fmla="*/ 3500463 h 3784177"/>
              <a:gd name="connsiteX34" fmla="*/ 5167992 w 8037833"/>
              <a:gd name="connsiteY34" fmla="*/ 3504085 h 3784177"/>
              <a:gd name="connsiteX35" fmla="*/ 4987020 w 8037833"/>
              <a:gd name="connsiteY35" fmla="*/ 3461263 h 3784177"/>
              <a:gd name="connsiteX36" fmla="*/ 4890003 w 8037833"/>
              <a:gd name="connsiteY36" fmla="*/ 3469874 h 3784177"/>
              <a:gd name="connsiteX37" fmla="*/ 4856654 w 8037833"/>
              <a:gd name="connsiteY37" fmla="*/ 3481880 h 3784177"/>
              <a:gd name="connsiteX38" fmla="*/ 4800711 w 8037833"/>
              <a:gd name="connsiteY38" fmla="*/ 3501441 h 3784177"/>
              <a:gd name="connsiteX39" fmla="*/ 4761569 w 8037833"/>
              <a:gd name="connsiteY39" fmla="*/ 3538103 h 3784177"/>
              <a:gd name="connsiteX40" fmla="*/ 4713734 w 8037833"/>
              <a:gd name="connsiteY40" fmla="*/ 3545724 h 3784177"/>
              <a:gd name="connsiteX41" fmla="*/ 4699169 w 8037833"/>
              <a:gd name="connsiteY41" fmla="*/ 3518988 h 3784177"/>
              <a:gd name="connsiteX42" fmla="*/ 4649120 w 8037833"/>
              <a:gd name="connsiteY42" fmla="*/ 3536392 h 3784177"/>
              <a:gd name="connsiteX43" fmla="*/ 4573578 w 8037833"/>
              <a:gd name="connsiteY43" fmla="*/ 3565923 h 3784177"/>
              <a:gd name="connsiteX44" fmla="*/ 4529117 w 8037833"/>
              <a:gd name="connsiteY44" fmla="*/ 3575592 h 3784177"/>
              <a:gd name="connsiteX45" fmla="*/ 4408641 w 8037833"/>
              <a:gd name="connsiteY45" fmla="*/ 3610000 h 3784177"/>
              <a:gd name="connsiteX46" fmla="*/ 4356402 w 8037833"/>
              <a:gd name="connsiteY46" fmla="*/ 3642792 h 3784177"/>
              <a:gd name="connsiteX47" fmla="*/ 4270245 w 8037833"/>
              <a:gd name="connsiteY47" fmla="*/ 3665789 h 3784177"/>
              <a:gd name="connsiteX48" fmla="*/ 4208725 w 8037833"/>
              <a:gd name="connsiteY48" fmla="*/ 3704841 h 3784177"/>
              <a:gd name="connsiteX49" fmla="*/ 4201632 w 8037833"/>
              <a:gd name="connsiteY49" fmla="*/ 3702602 h 3784177"/>
              <a:gd name="connsiteX50" fmla="*/ 4191289 w 8037833"/>
              <a:gd name="connsiteY50" fmla="*/ 3702380 h 3784177"/>
              <a:gd name="connsiteX51" fmla="*/ 4191039 w 8037833"/>
              <a:gd name="connsiteY51" fmla="*/ 3702831 h 3784177"/>
              <a:gd name="connsiteX52" fmla="*/ 4181340 w 8037833"/>
              <a:gd name="connsiteY52" fmla="*/ 3701729 h 3784177"/>
              <a:gd name="connsiteX53" fmla="*/ 4133816 w 8037833"/>
              <a:gd name="connsiteY53" fmla="*/ 3690565 h 3784177"/>
              <a:gd name="connsiteX54" fmla="*/ 4071732 w 8037833"/>
              <a:gd name="connsiteY54" fmla="*/ 3732513 h 3784177"/>
              <a:gd name="connsiteX55" fmla="*/ 4045924 w 8037833"/>
              <a:gd name="connsiteY55" fmla="*/ 3739404 h 3784177"/>
              <a:gd name="connsiteX56" fmla="*/ 4032171 w 8037833"/>
              <a:gd name="connsiteY56" fmla="*/ 3745523 h 3784177"/>
              <a:gd name="connsiteX57" fmla="*/ 4031335 w 8037833"/>
              <a:gd name="connsiteY57" fmla="*/ 3747479 h 3784177"/>
              <a:gd name="connsiteX58" fmla="*/ 3985774 w 8037833"/>
              <a:gd name="connsiteY58" fmla="*/ 3736547 h 3784177"/>
              <a:gd name="connsiteX59" fmla="*/ 3979769 w 8037833"/>
              <a:gd name="connsiteY59" fmla="*/ 3738769 h 3784177"/>
              <a:gd name="connsiteX60" fmla="*/ 3950014 w 8037833"/>
              <a:gd name="connsiteY60" fmla="*/ 3726942 h 3784177"/>
              <a:gd name="connsiteX61" fmla="*/ 3934671 w 8037833"/>
              <a:gd name="connsiteY61" fmla="*/ 3723339 h 3784177"/>
              <a:gd name="connsiteX62" fmla="*/ 3930274 w 8037833"/>
              <a:gd name="connsiteY62" fmla="*/ 3717148 h 3784177"/>
              <a:gd name="connsiteX63" fmla="*/ 3907660 w 8037833"/>
              <a:gd name="connsiteY63" fmla="*/ 3714456 h 3784177"/>
              <a:gd name="connsiteX64" fmla="*/ 3905087 w 8037833"/>
              <a:gd name="connsiteY64" fmla="*/ 3716098 h 3784177"/>
              <a:gd name="connsiteX65" fmla="*/ 3886347 w 8037833"/>
              <a:gd name="connsiteY65" fmla="*/ 3706620 h 3784177"/>
              <a:gd name="connsiteX66" fmla="*/ 3870533 w 8037833"/>
              <a:gd name="connsiteY66" fmla="*/ 3689905 h 3784177"/>
              <a:gd name="connsiteX67" fmla="*/ 3678563 w 8037833"/>
              <a:gd name="connsiteY67" fmla="*/ 3694486 h 3784177"/>
              <a:gd name="connsiteX68" fmla="*/ 3524121 w 8037833"/>
              <a:gd name="connsiteY68" fmla="*/ 3642736 h 3784177"/>
              <a:gd name="connsiteX69" fmla="*/ 3432153 w 8037833"/>
              <a:gd name="connsiteY69" fmla="*/ 3667780 h 3784177"/>
              <a:gd name="connsiteX70" fmla="*/ 3373519 w 8037833"/>
              <a:gd name="connsiteY70" fmla="*/ 3665785 h 3784177"/>
              <a:gd name="connsiteX71" fmla="*/ 3114267 w 8037833"/>
              <a:gd name="connsiteY71" fmla="*/ 3638983 h 3784177"/>
              <a:gd name="connsiteX72" fmla="*/ 3048270 w 8037833"/>
              <a:gd name="connsiteY72" fmla="*/ 3649949 h 3784177"/>
              <a:gd name="connsiteX73" fmla="*/ 2989722 w 8037833"/>
              <a:gd name="connsiteY73" fmla="*/ 3623230 h 3784177"/>
              <a:gd name="connsiteX74" fmla="*/ 2965734 w 8037833"/>
              <a:gd name="connsiteY74" fmla="*/ 3635676 h 3784177"/>
              <a:gd name="connsiteX75" fmla="*/ 2961603 w 8037833"/>
              <a:gd name="connsiteY75" fmla="*/ 3638221 h 3784177"/>
              <a:gd name="connsiteX76" fmla="*/ 2944959 w 8037833"/>
              <a:gd name="connsiteY76" fmla="*/ 3639723 h 3784177"/>
              <a:gd name="connsiteX77" fmla="*/ 2940402 w 8037833"/>
              <a:gd name="connsiteY77" fmla="*/ 3651000 h 3784177"/>
              <a:gd name="connsiteX78" fmla="*/ 2915449 w 8037833"/>
              <a:gd name="connsiteY78" fmla="*/ 3661039 h 3784177"/>
              <a:gd name="connsiteX79" fmla="*/ 2884777 w 8037833"/>
              <a:gd name="connsiteY79" fmla="*/ 3660775 h 3784177"/>
              <a:gd name="connsiteX80" fmla="*/ 2739034 w 8037833"/>
              <a:gd name="connsiteY80" fmla="*/ 3647396 h 3784177"/>
              <a:gd name="connsiteX81" fmla="*/ 2651827 w 8037833"/>
              <a:gd name="connsiteY81" fmla="*/ 3646306 h 3784177"/>
              <a:gd name="connsiteX82" fmla="*/ 2618680 w 8037833"/>
              <a:gd name="connsiteY82" fmla="*/ 3656755 h 3784177"/>
              <a:gd name="connsiteX83" fmla="*/ 2572404 w 8037833"/>
              <a:gd name="connsiteY83" fmla="*/ 3664043 h 3784177"/>
              <a:gd name="connsiteX84" fmla="*/ 2490721 w 8037833"/>
              <a:gd name="connsiteY84" fmla="*/ 3685313 h 3784177"/>
              <a:gd name="connsiteX85" fmla="*/ 2423704 w 8037833"/>
              <a:gd name="connsiteY85" fmla="*/ 3658079 h 3784177"/>
              <a:gd name="connsiteX86" fmla="*/ 2301172 w 8037833"/>
              <a:gd name="connsiteY86" fmla="*/ 3663053 h 3784177"/>
              <a:gd name="connsiteX87" fmla="*/ 2294102 w 8037833"/>
              <a:gd name="connsiteY87" fmla="*/ 3671151 h 3784177"/>
              <a:gd name="connsiteX88" fmla="*/ 2238966 w 8037833"/>
              <a:gd name="connsiteY88" fmla="*/ 3668777 h 3784177"/>
              <a:gd name="connsiteX89" fmla="*/ 2082844 w 8037833"/>
              <a:gd name="connsiteY89" fmla="*/ 3631994 h 3784177"/>
              <a:gd name="connsiteX90" fmla="*/ 1938480 w 8037833"/>
              <a:gd name="connsiteY90" fmla="*/ 3601439 h 3784177"/>
              <a:gd name="connsiteX91" fmla="*/ 1900166 w 8037833"/>
              <a:gd name="connsiteY91" fmla="*/ 3609358 h 3784177"/>
              <a:gd name="connsiteX92" fmla="*/ 1835976 w 8037833"/>
              <a:gd name="connsiteY92" fmla="*/ 3622065 h 3784177"/>
              <a:gd name="connsiteX93" fmla="*/ 1787830 w 8037833"/>
              <a:gd name="connsiteY93" fmla="*/ 3633173 h 3784177"/>
              <a:gd name="connsiteX94" fmla="*/ 1734224 w 8037833"/>
              <a:gd name="connsiteY94" fmla="*/ 3655593 h 3784177"/>
              <a:gd name="connsiteX95" fmla="*/ 1721989 w 8037833"/>
              <a:gd name="connsiteY95" fmla="*/ 3627298 h 3784177"/>
              <a:gd name="connsiteX96" fmla="*/ 1664576 w 8037833"/>
              <a:gd name="connsiteY96" fmla="*/ 3638572 h 3784177"/>
              <a:gd name="connsiteX97" fmla="*/ 1577459 w 8037833"/>
              <a:gd name="connsiteY97" fmla="*/ 3658824 h 3784177"/>
              <a:gd name="connsiteX98" fmla="*/ 1527269 w 8037833"/>
              <a:gd name="connsiteY98" fmla="*/ 3663088 h 3784177"/>
              <a:gd name="connsiteX99" fmla="*/ 1390118 w 8037833"/>
              <a:gd name="connsiteY99" fmla="*/ 3682789 h 3784177"/>
              <a:gd name="connsiteX100" fmla="*/ 1252698 w 8037833"/>
              <a:gd name="connsiteY100" fmla="*/ 3708662 h 3784177"/>
              <a:gd name="connsiteX101" fmla="*/ 1171039 w 8037833"/>
              <a:gd name="connsiteY101" fmla="*/ 3758642 h 3784177"/>
              <a:gd name="connsiteX102" fmla="*/ 1058106 w 8037833"/>
              <a:gd name="connsiteY102" fmla="*/ 3776166 h 3784177"/>
              <a:gd name="connsiteX103" fmla="*/ 1039167 w 8037833"/>
              <a:gd name="connsiteY103" fmla="*/ 3784177 h 3784177"/>
              <a:gd name="connsiteX104" fmla="*/ 1012958 w 8037833"/>
              <a:gd name="connsiteY104" fmla="*/ 3779206 h 3784177"/>
              <a:gd name="connsiteX105" fmla="*/ 907906 w 8037833"/>
              <a:gd name="connsiteY105" fmla="*/ 3757678 h 3784177"/>
              <a:gd name="connsiteX106" fmla="*/ 825226 w 8037833"/>
              <a:gd name="connsiteY106" fmla="*/ 3726369 h 3784177"/>
              <a:gd name="connsiteX107" fmla="*/ 722264 w 8037833"/>
              <a:gd name="connsiteY107" fmla="*/ 3747612 h 3784177"/>
              <a:gd name="connsiteX108" fmla="*/ 659460 w 8037833"/>
              <a:gd name="connsiteY108" fmla="*/ 3740429 h 3784177"/>
              <a:gd name="connsiteX109" fmla="*/ 556552 w 8037833"/>
              <a:gd name="connsiteY109" fmla="*/ 3739124 h 3784177"/>
              <a:gd name="connsiteX110" fmla="*/ 445444 w 8037833"/>
              <a:gd name="connsiteY110" fmla="*/ 3764831 h 3784177"/>
              <a:gd name="connsiteX111" fmla="*/ 393295 w 8037833"/>
              <a:gd name="connsiteY111" fmla="*/ 3753097 h 3784177"/>
              <a:gd name="connsiteX112" fmla="*/ 339711 w 8037833"/>
              <a:gd name="connsiteY112" fmla="*/ 3718242 h 3784177"/>
              <a:gd name="connsiteX113" fmla="*/ 222239 w 8037833"/>
              <a:gd name="connsiteY113" fmla="*/ 3672335 h 3784177"/>
              <a:gd name="connsiteX114" fmla="*/ 163578 w 8037833"/>
              <a:gd name="connsiteY114" fmla="*/ 3656292 h 3784177"/>
              <a:gd name="connsiteX115" fmla="*/ 72220 w 8037833"/>
              <a:gd name="connsiteY115" fmla="*/ 3645272 h 3784177"/>
              <a:gd name="connsiteX116" fmla="*/ 44395 w 8037833"/>
              <a:gd name="connsiteY116" fmla="*/ 3639455 h 3784177"/>
              <a:gd name="connsiteX117" fmla="*/ 1962 w 8037833"/>
              <a:gd name="connsiteY117" fmla="*/ 3635948 h 3784177"/>
              <a:gd name="connsiteX118" fmla="*/ 0 w 8037833"/>
              <a:gd name="connsiteY118" fmla="*/ 3635261 h 3784177"/>
              <a:gd name="connsiteX119" fmla="*/ 0 w 8037833"/>
              <a:gd name="connsiteY11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52283 w 8037833"/>
              <a:gd name="connsiteY20" fmla="*/ 3374762 h 3784177"/>
              <a:gd name="connsiteX21" fmla="*/ 6111718 w 8037833"/>
              <a:gd name="connsiteY21" fmla="*/ 3357536 h 3784177"/>
              <a:gd name="connsiteX22" fmla="*/ 5949057 w 8037833"/>
              <a:gd name="connsiteY22" fmla="*/ 3379652 h 3784177"/>
              <a:gd name="connsiteX23" fmla="*/ 5891274 w 8037833"/>
              <a:gd name="connsiteY23" fmla="*/ 3397681 h 3784177"/>
              <a:gd name="connsiteX24" fmla="*/ 5835383 w 8037833"/>
              <a:gd name="connsiteY24" fmla="*/ 3377529 h 3784177"/>
              <a:gd name="connsiteX25" fmla="*/ 5746050 w 8037833"/>
              <a:gd name="connsiteY25" fmla="*/ 3426142 h 3784177"/>
              <a:gd name="connsiteX26" fmla="*/ 5613670 w 8037833"/>
              <a:gd name="connsiteY26" fmla="*/ 3428671 h 3784177"/>
              <a:gd name="connsiteX27" fmla="*/ 5535334 w 8037833"/>
              <a:gd name="connsiteY27" fmla="*/ 3437044 h 3784177"/>
              <a:gd name="connsiteX28" fmla="*/ 5506940 w 8037833"/>
              <a:gd name="connsiteY28" fmla="*/ 3450999 h 3784177"/>
              <a:gd name="connsiteX29" fmla="*/ 5466372 w 8037833"/>
              <a:gd name="connsiteY29" fmla="*/ 3463245 h 3784177"/>
              <a:gd name="connsiteX30" fmla="*/ 5395833 w 8037833"/>
              <a:gd name="connsiteY30" fmla="*/ 3493194 h 3784177"/>
              <a:gd name="connsiteX31" fmla="*/ 5305325 w 8037833"/>
              <a:gd name="connsiteY31" fmla="*/ 3505200 h 3784177"/>
              <a:gd name="connsiteX32" fmla="*/ 5223043 w 8037833"/>
              <a:gd name="connsiteY32" fmla="*/ 3491664 h 3784177"/>
              <a:gd name="connsiteX33" fmla="*/ 5217733 w 8037833"/>
              <a:gd name="connsiteY33" fmla="*/ 3500463 h 3784177"/>
              <a:gd name="connsiteX34" fmla="*/ 5167992 w 8037833"/>
              <a:gd name="connsiteY34" fmla="*/ 3504085 h 3784177"/>
              <a:gd name="connsiteX35" fmla="*/ 4987020 w 8037833"/>
              <a:gd name="connsiteY35" fmla="*/ 3461263 h 3784177"/>
              <a:gd name="connsiteX36" fmla="*/ 4890003 w 8037833"/>
              <a:gd name="connsiteY36" fmla="*/ 3469874 h 3784177"/>
              <a:gd name="connsiteX37" fmla="*/ 4856654 w 8037833"/>
              <a:gd name="connsiteY37" fmla="*/ 3481880 h 3784177"/>
              <a:gd name="connsiteX38" fmla="*/ 4800711 w 8037833"/>
              <a:gd name="connsiteY38" fmla="*/ 3501441 h 3784177"/>
              <a:gd name="connsiteX39" fmla="*/ 4761569 w 8037833"/>
              <a:gd name="connsiteY39" fmla="*/ 3538103 h 3784177"/>
              <a:gd name="connsiteX40" fmla="*/ 4713734 w 8037833"/>
              <a:gd name="connsiteY40" fmla="*/ 3545724 h 3784177"/>
              <a:gd name="connsiteX41" fmla="*/ 4699169 w 8037833"/>
              <a:gd name="connsiteY41" fmla="*/ 3518988 h 3784177"/>
              <a:gd name="connsiteX42" fmla="*/ 4649120 w 8037833"/>
              <a:gd name="connsiteY42" fmla="*/ 3536392 h 3784177"/>
              <a:gd name="connsiteX43" fmla="*/ 4573578 w 8037833"/>
              <a:gd name="connsiteY43" fmla="*/ 3565923 h 3784177"/>
              <a:gd name="connsiteX44" fmla="*/ 4529117 w 8037833"/>
              <a:gd name="connsiteY44" fmla="*/ 3575592 h 3784177"/>
              <a:gd name="connsiteX45" fmla="*/ 4408641 w 8037833"/>
              <a:gd name="connsiteY45" fmla="*/ 3610000 h 3784177"/>
              <a:gd name="connsiteX46" fmla="*/ 4356402 w 8037833"/>
              <a:gd name="connsiteY46" fmla="*/ 3642792 h 3784177"/>
              <a:gd name="connsiteX47" fmla="*/ 4270245 w 8037833"/>
              <a:gd name="connsiteY47" fmla="*/ 3665789 h 3784177"/>
              <a:gd name="connsiteX48" fmla="*/ 4208725 w 8037833"/>
              <a:gd name="connsiteY48" fmla="*/ 3704841 h 3784177"/>
              <a:gd name="connsiteX49" fmla="*/ 4201632 w 8037833"/>
              <a:gd name="connsiteY49" fmla="*/ 3702602 h 3784177"/>
              <a:gd name="connsiteX50" fmla="*/ 4191289 w 8037833"/>
              <a:gd name="connsiteY50" fmla="*/ 3702380 h 3784177"/>
              <a:gd name="connsiteX51" fmla="*/ 4191039 w 8037833"/>
              <a:gd name="connsiteY51" fmla="*/ 3702831 h 3784177"/>
              <a:gd name="connsiteX52" fmla="*/ 4181340 w 8037833"/>
              <a:gd name="connsiteY52" fmla="*/ 3701729 h 3784177"/>
              <a:gd name="connsiteX53" fmla="*/ 4133816 w 8037833"/>
              <a:gd name="connsiteY53" fmla="*/ 3690565 h 3784177"/>
              <a:gd name="connsiteX54" fmla="*/ 4071732 w 8037833"/>
              <a:gd name="connsiteY54" fmla="*/ 3732513 h 3784177"/>
              <a:gd name="connsiteX55" fmla="*/ 4045924 w 8037833"/>
              <a:gd name="connsiteY55" fmla="*/ 3739404 h 3784177"/>
              <a:gd name="connsiteX56" fmla="*/ 4032171 w 8037833"/>
              <a:gd name="connsiteY56" fmla="*/ 3745523 h 3784177"/>
              <a:gd name="connsiteX57" fmla="*/ 4031335 w 8037833"/>
              <a:gd name="connsiteY57" fmla="*/ 3747479 h 3784177"/>
              <a:gd name="connsiteX58" fmla="*/ 3985774 w 8037833"/>
              <a:gd name="connsiteY58" fmla="*/ 3736547 h 3784177"/>
              <a:gd name="connsiteX59" fmla="*/ 3979769 w 8037833"/>
              <a:gd name="connsiteY59" fmla="*/ 3738769 h 3784177"/>
              <a:gd name="connsiteX60" fmla="*/ 3950014 w 8037833"/>
              <a:gd name="connsiteY60" fmla="*/ 3726942 h 3784177"/>
              <a:gd name="connsiteX61" fmla="*/ 3934671 w 8037833"/>
              <a:gd name="connsiteY61" fmla="*/ 3723339 h 3784177"/>
              <a:gd name="connsiteX62" fmla="*/ 3930274 w 8037833"/>
              <a:gd name="connsiteY62" fmla="*/ 3717148 h 3784177"/>
              <a:gd name="connsiteX63" fmla="*/ 3907660 w 8037833"/>
              <a:gd name="connsiteY63" fmla="*/ 3714456 h 3784177"/>
              <a:gd name="connsiteX64" fmla="*/ 3905087 w 8037833"/>
              <a:gd name="connsiteY64" fmla="*/ 3716098 h 3784177"/>
              <a:gd name="connsiteX65" fmla="*/ 3886347 w 8037833"/>
              <a:gd name="connsiteY65" fmla="*/ 3706620 h 3784177"/>
              <a:gd name="connsiteX66" fmla="*/ 3870533 w 8037833"/>
              <a:gd name="connsiteY66" fmla="*/ 3689905 h 3784177"/>
              <a:gd name="connsiteX67" fmla="*/ 3678563 w 8037833"/>
              <a:gd name="connsiteY67" fmla="*/ 3694486 h 3784177"/>
              <a:gd name="connsiteX68" fmla="*/ 3524121 w 8037833"/>
              <a:gd name="connsiteY68" fmla="*/ 3642736 h 3784177"/>
              <a:gd name="connsiteX69" fmla="*/ 3432153 w 8037833"/>
              <a:gd name="connsiteY69" fmla="*/ 3667780 h 3784177"/>
              <a:gd name="connsiteX70" fmla="*/ 3373519 w 8037833"/>
              <a:gd name="connsiteY70" fmla="*/ 3665785 h 3784177"/>
              <a:gd name="connsiteX71" fmla="*/ 3114267 w 8037833"/>
              <a:gd name="connsiteY71" fmla="*/ 3638983 h 3784177"/>
              <a:gd name="connsiteX72" fmla="*/ 3048270 w 8037833"/>
              <a:gd name="connsiteY72" fmla="*/ 3649949 h 3784177"/>
              <a:gd name="connsiteX73" fmla="*/ 2989722 w 8037833"/>
              <a:gd name="connsiteY73" fmla="*/ 3623230 h 3784177"/>
              <a:gd name="connsiteX74" fmla="*/ 2965734 w 8037833"/>
              <a:gd name="connsiteY74" fmla="*/ 3635676 h 3784177"/>
              <a:gd name="connsiteX75" fmla="*/ 2961603 w 8037833"/>
              <a:gd name="connsiteY75" fmla="*/ 3638221 h 3784177"/>
              <a:gd name="connsiteX76" fmla="*/ 2944959 w 8037833"/>
              <a:gd name="connsiteY76" fmla="*/ 3639723 h 3784177"/>
              <a:gd name="connsiteX77" fmla="*/ 2940402 w 8037833"/>
              <a:gd name="connsiteY77" fmla="*/ 3651000 h 3784177"/>
              <a:gd name="connsiteX78" fmla="*/ 2915449 w 8037833"/>
              <a:gd name="connsiteY78" fmla="*/ 3661039 h 3784177"/>
              <a:gd name="connsiteX79" fmla="*/ 2884777 w 8037833"/>
              <a:gd name="connsiteY79" fmla="*/ 3660775 h 3784177"/>
              <a:gd name="connsiteX80" fmla="*/ 2739034 w 8037833"/>
              <a:gd name="connsiteY80" fmla="*/ 3647396 h 3784177"/>
              <a:gd name="connsiteX81" fmla="*/ 2651827 w 8037833"/>
              <a:gd name="connsiteY81" fmla="*/ 3646306 h 3784177"/>
              <a:gd name="connsiteX82" fmla="*/ 2618680 w 8037833"/>
              <a:gd name="connsiteY82" fmla="*/ 3656755 h 3784177"/>
              <a:gd name="connsiteX83" fmla="*/ 2572404 w 8037833"/>
              <a:gd name="connsiteY83" fmla="*/ 3664043 h 3784177"/>
              <a:gd name="connsiteX84" fmla="*/ 2490721 w 8037833"/>
              <a:gd name="connsiteY84" fmla="*/ 3685313 h 3784177"/>
              <a:gd name="connsiteX85" fmla="*/ 2423704 w 8037833"/>
              <a:gd name="connsiteY85" fmla="*/ 3658079 h 3784177"/>
              <a:gd name="connsiteX86" fmla="*/ 2301172 w 8037833"/>
              <a:gd name="connsiteY86" fmla="*/ 3663053 h 3784177"/>
              <a:gd name="connsiteX87" fmla="*/ 2294102 w 8037833"/>
              <a:gd name="connsiteY87" fmla="*/ 3671151 h 3784177"/>
              <a:gd name="connsiteX88" fmla="*/ 2238966 w 8037833"/>
              <a:gd name="connsiteY88" fmla="*/ 3668777 h 3784177"/>
              <a:gd name="connsiteX89" fmla="*/ 2082844 w 8037833"/>
              <a:gd name="connsiteY89" fmla="*/ 3631994 h 3784177"/>
              <a:gd name="connsiteX90" fmla="*/ 1938480 w 8037833"/>
              <a:gd name="connsiteY90" fmla="*/ 3601439 h 3784177"/>
              <a:gd name="connsiteX91" fmla="*/ 1900166 w 8037833"/>
              <a:gd name="connsiteY91" fmla="*/ 3609358 h 3784177"/>
              <a:gd name="connsiteX92" fmla="*/ 1835976 w 8037833"/>
              <a:gd name="connsiteY92" fmla="*/ 3622065 h 3784177"/>
              <a:gd name="connsiteX93" fmla="*/ 1787830 w 8037833"/>
              <a:gd name="connsiteY93" fmla="*/ 3633173 h 3784177"/>
              <a:gd name="connsiteX94" fmla="*/ 1734224 w 8037833"/>
              <a:gd name="connsiteY94" fmla="*/ 3655593 h 3784177"/>
              <a:gd name="connsiteX95" fmla="*/ 1721989 w 8037833"/>
              <a:gd name="connsiteY95" fmla="*/ 3627298 h 3784177"/>
              <a:gd name="connsiteX96" fmla="*/ 1664576 w 8037833"/>
              <a:gd name="connsiteY96" fmla="*/ 3638572 h 3784177"/>
              <a:gd name="connsiteX97" fmla="*/ 1577459 w 8037833"/>
              <a:gd name="connsiteY97" fmla="*/ 3658824 h 3784177"/>
              <a:gd name="connsiteX98" fmla="*/ 1527269 w 8037833"/>
              <a:gd name="connsiteY98" fmla="*/ 3663088 h 3784177"/>
              <a:gd name="connsiteX99" fmla="*/ 1390118 w 8037833"/>
              <a:gd name="connsiteY99" fmla="*/ 3682789 h 3784177"/>
              <a:gd name="connsiteX100" fmla="*/ 1252698 w 8037833"/>
              <a:gd name="connsiteY100" fmla="*/ 3708662 h 3784177"/>
              <a:gd name="connsiteX101" fmla="*/ 1171039 w 8037833"/>
              <a:gd name="connsiteY101" fmla="*/ 3758642 h 3784177"/>
              <a:gd name="connsiteX102" fmla="*/ 1058106 w 8037833"/>
              <a:gd name="connsiteY102" fmla="*/ 3776166 h 3784177"/>
              <a:gd name="connsiteX103" fmla="*/ 1039167 w 8037833"/>
              <a:gd name="connsiteY103" fmla="*/ 3784177 h 3784177"/>
              <a:gd name="connsiteX104" fmla="*/ 1012958 w 8037833"/>
              <a:gd name="connsiteY104" fmla="*/ 3779206 h 3784177"/>
              <a:gd name="connsiteX105" fmla="*/ 907906 w 8037833"/>
              <a:gd name="connsiteY105" fmla="*/ 3757678 h 3784177"/>
              <a:gd name="connsiteX106" fmla="*/ 825226 w 8037833"/>
              <a:gd name="connsiteY106" fmla="*/ 3726369 h 3784177"/>
              <a:gd name="connsiteX107" fmla="*/ 722264 w 8037833"/>
              <a:gd name="connsiteY107" fmla="*/ 3747612 h 3784177"/>
              <a:gd name="connsiteX108" fmla="*/ 659460 w 8037833"/>
              <a:gd name="connsiteY108" fmla="*/ 3740429 h 3784177"/>
              <a:gd name="connsiteX109" fmla="*/ 556552 w 8037833"/>
              <a:gd name="connsiteY109" fmla="*/ 3739124 h 3784177"/>
              <a:gd name="connsiteX110" fmla="*/ 445444 w 8037833"/>
              <a:gd name="connsiteY110" fmla="*/ 3764831 h 3784177"/>
              <a:gd name="connsiteX111" fmla="*/ 393295 w 8037833"/>
              <a:gd name="connsiteY111" fmla="*/ 3753097 h 3784177"/>
              <a:gd name="connsiteX112" fmla="*/ 339711 w 8037833"/>
              <a:gd name="connsiteY112" fmla="*/ 3718242 h 3784177"/>
              <a:gd name="connsiteX113" fmla="*/ 222239 w 8037833"/>
              <a:gd name="connsiteY113" fmla="*/ 3672335 h 3784177"/>
              <a:gd name="connsiteX114" fmla="*/ 163578 w 8037833"/>
              <a:gd name="connsiteY114" fmla="*/ 3656292 h 3784177"/>
              <a:gd name="connsiteX115" fmla="*/ 72220 w 8037833"/>
              <a:gd name="connsiteY115" fmla="*/ 3645272 h 3784177"/>
              <a:gd name="connsiteX116" fmla="*/ 44395 w 8037833"/>
              <a:gd name="connsiteY116" fmla="*/ 3639455 h 3784177"/>
              <a:gd name="connsiteX117" fmla="*/ 1962 w 8037833"/>
              <a:gd name="connsiteY117" fmla="*/ 3635948 h 3784177"/>
              <a:gd name="connsiteX118" fmla="*/ 0 w 8037833"/>
              <a:gd name="connsiteY118" fmla="*/ 3635261 h 3784177"/>
              <a:gd name="connsiteX119" fmla="*/ 0 w 8037833"/>
              <a:gd name="connsiteY11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52283 w 8037833"/>
              <a:gd name="connsiteY20" fmla="*/ 3374762 h 3784177"/>
              <a:gd name="connsiteX21" fmla="*/ 6111718 w 8037833"/>
              <a:gd name="connsiteY21" fmla="*/ 3357536 h 3784177"/>
              <a:gd name="connsiteX22" fmla="*/ 6022263 w 8037833"/>
              <a:gd name="connsiteY22" fmla="*/ 3359057 h 3784177"/>
              <a:gd name="connsiteX23" fmla="*/ 5891274 w 8037833"/>
              <a:gd name="connsiteY23" fmla="*/ 3397681 h 3784177"/>
              <a:gd name="connsiteX24" fmla="*/ 5835383 w 8037833"/>
              <a:gd name="connsiteY24" fmla="*/ 3377529 h 3784177"/>
              <a:gd name="connsiteX25" fmla="*/ 5746050 w 8037833"/>
              <a:gd name="connsiteY25" fmla="*/ 3426142 h 3784177"/>
              <a:gd name="connsiteX26" fmla="*/ 5613670 w 8037833"/>
              <a:gd name="connsiteY26" fmla="*/ 3428671 h 3784177"/>
              <a:gd name="connsiteX27" fmla="*/ 5535334 w 8037833"/>
              <a:gd name="connsiteY27" fmla="*/ 3437044 h 3784177"/>
              <a:gd name="connsiteX28" fmla="*/ 5506940 w 8037833"/>
              <a:gd name="connsiteY28" fmla="*/ 3450999 h 3784177"/>
              <a:gd name="connsiteX29" fmla="*/ 5466372 w 8037833"/>
              <a:gd name="connsiteY29" fmla="*/ 3463245 h 3784177"/>
              <a:gd name="connsiteX30" fmla="*/ 5395833 w 8037833"/>
              <a:gd name="connsiteY30" fmla="*/ 3493194 h 3784177"/>
              <a:gd name="connsiteX31" fmla="*/ 5305325 w 8037833"/>
              <a:gd name="connsiteY31" fmla="*/ 3505200 h 3784177"/>
              <a:gd name="connsiteX32" fmla="*/ 5223043 w 8037833"/>
              <a:gd name="connsiteY32" fmla="*/ 3491664 h 3784177"/>
              <a:gd name="connsiteX33" fmla="*/ 5217733 w 8037833"/>
              <a:gd name="connsiteY33" fmla="*/ 3500463 h 3784177"/>
              <a:gd name="connsiteX34" fmla="*/ 5167992 w 8037833"/>
              <a:gd name="connsiteY34" fmla="*/ 3504085 h 3784177"/>
              <a:gd name="connsiteX35" fmla="*/ 4987020 w 8037833"/>
              <a:gd name="connsiteY35" fmla="*/ 3461263 h 3784177"/>
              <a:gd name="connsiteX36" fmla="*/ 4890003 w 8037833"/>
              <a:gd name="connsiteY36" fmla="*/ 3469874 h 3784177"/>
              <a:gd name="connsiteX37" fmla="*/ 4856654 w 8037833"/>
              <a:gd name="connsiteY37" fmla="*/ 3481880 h 3784177"/>
              <a:gd name="connsiteX38" fmla="*/ 4800711 w 8037833"/>
              <a:gd name="connsiteY38" fmla="*/ 3501441 h 3784177"/>
              <a:gd name="connsiteX39" fmla="*/ 4761569 w 8037833"/>
              <a:gd name="connsiteY39" fmla="*/ 3538103 h 3784177"/>
              <a:gd name="connsiteX40" fmla="*/ 4713734 w 8037833"/>
              <a:gd name="connsiteY40" fmla="*/ 3545724 h 3784177"/>
              <a:gd name="connsiteX41" fmla="*/ 4699169 w 8037833"/>
              <a:gd name="connsiteY41" fmla="*/ 3518988 h 3784177"/>
              <a:gd name="connsiteX42" fmla="*/ 4649120 w 8037833"/>
              <a:gd name="connsiteY42" fmla="*/ 3536392 h 3784177"/>
              <a:gd name="connsiteX43" fmla="*/ 4573578 w 8037833"/>
              <a:gd name="connsiteY43" fmla="*/ 3565923 h 3784177"/>
              <a:gd name="connsiteX44" fmla="*/ 4529117 w 8037833"/>
              <a:gd name="connsiteY44" fmla="*/ 3575592 h 3784177"/>
              <a:gd name="connsiteX45" fmla="*/ 4408641 w 8037833"/>
              <a:gd name="connsiteY45" fmla="*/ 3610000 h 3784177"/>
              <a:gd name="connsiteX46" fmla="*/ 4356402 w 8037833"/>
              <a:gd name="connsiteY46" fmla="*/ 3642792 h 3784177"/>
              <a:gd name="connsiteX47" fmla="*/ 4270245 w 8037833"/>
              <a:gd name="connsiteY47" fmla="*/ 3665789 h 3784177"/>
              <a:gd name="connsiteX48" fmla="*/ 4208725 w 8037833"/>
              <a:gd name="connsiteY48" fmla="*/ 3704841 h 3784177"/>
              <a:gd name="connsiteX49" fmla="*/ 4201632 w 8037833"/>
              <a:gd name="connsiteY49" fmla="*/ 3702602 h 3784177"/>
              <a:gd name="connsiteX50" fmla="*/ 4191289 w 8037833"/>
              <a:gd name="connsiteY50" fmla="*/ 3702380 h 3784177"/>
              <a:gd name="connsiteX51" fmla="*/ 4191039 w 8037833"/>
              <a:gd name="connsiteY51" fmla="*/ 3702831 h 3784177"/>
              <a:gd name="connsiteX52" fmla="*/ 4181340 w 8037833"/>
              <a:gd name="connsiteY52" fmla="*/ 3701729 h 3784177"/>
              <a:gd name="connsiteX53" fmla="*/ 4133816 w 8037833"/>
              <a:gd name="connsiteY53" fmla="*/ 3690565 h 3784177"/>
              <a:gd name="connsiteX54" fmla="*/ 4071732 w 8037833"/>
              <a:gd name="connsiteY54" fmla="*/ 3732513 h 3784177"/>
              <a:gd name="connsiteX55" fmla="*/ 4045924 w 8037833"/>
              <a:gd name="connsiteY55" fmla="*/ 3739404 h 3784177"/>
              <a:gd name="connsiteX56" fmla="*/ 4032171 w 8037833"/>
              <a:gd name="connsiteY56" fmla="*/ 3745523 h 3784177"/>
              <a:gd name="connsiteX57" fmla="*/ 4031335 w 8037833"/>
              <a:gd name="connsiteY57" fmla="*/ 3747479 h 3784177"/>
              <a:gd name="connsiteX58" fmla="*/ 3985774 w 8037833"/>
              <a:gd name="connsiteY58" fmla="*/ 3736547 h 3784177"/>
              <a:gd name="connsiteX59" fmla="*/ 3979769 w 8037833"/>
              <a:gd name="connsiteY59" fmla="*/ 3738769 h 3784177"/>
              <a:gd name="connsiteX60" fmla="*/ 3950014 w 8037833"/>
              <a:gd name="connsiteY60" fmla="*/ 3726942 h 3784177"/>
              <a:gd name="connsiteX61" fmla="*/ 3934671 w 8037833"/>
              <a:gd name="connsiteY61" fmla="*/ 3723339 h 3784177"/>
              <a:gd name="connsiteX62" fmla="*/ 3930274 w 8037833"/>
              <a:gd name="connsiteY62" fmla="*/ 3717148 h 3784177"/>
              <a:gd name="connsiteX63" fmla="*/ 3907660 w 8037833"/>
              <a:gd name="connsiteY63" fmla="*/ 3714456 h 3784177"/>
              <a:gd name="connsiteX64" fmla="*/ 3905087 w 8037833"/>
              <a:gd name="connsiteY64" fmla="*/ 3716098 h 3784177"/>
              <a:gd name="connsiteX65" fmla="*/ 3886347 w 8037833"/>
              <a:gd name="connsiteY65" fmla="*/ 3706620 h 3784177"/>
              <a:gd name="connsiteX66" fmla="*/ 3870533 w 8037833"/>
              <a:gd name="connsiteY66" fmla="*/ 3689905 h 3784177"/>
              <a:gd name="connsiteX67" fmla="*/ 3678563 w 8037833"/>
              <a:gd name="connsiteY67" fmla="*/ 3694486 h 3784177"/>
              <a:gd name="connsiteX68" fmla="*/ 3524121 w 8037833"/>
              <a:gd name="connsiteY68" fmla="*/ 3642736 h 3784177"/>
              <a:gd name="connsiteX69" fmla="*/ 3432153 w 8037833"/>
              <a:gd name="connsiteY69" fmla="*/ 3667780 h 3784177"/>
              <a:gd name="connsiteX70" fmla="*/ 3373519 w 8037833"/>
              <a:gd name="connsiteY70" fmla="*/ 3665785 h 3784177"/>
              <a:gd name="connsiteX71" fmla="*/ 3114267 w 8037833"/>
              <a:gd name="connsiteY71" fmla="*/ 3638983 h 3784177"/>
              <a:gd name="connsiteX72" fmla="*/ 3048270 w 8037833"/>
              <a:gd name="connsiteY72" fmla="*/ 3649949 h 3784177"/>
              <a:gd name="connsiteX73" fmla="*/ 2989722 w 8037833"/>
              <a:gd name="connsiteY73" fmla="*/ 3623230 h 3784177"/>
              <a:gd name="connsiteX74" fmla="*/ 2965734 w 8037833"/>
              <a:gd name="connsiteY74" fmla="*/ 3635676 h 3784177"/>
              <a:gd name="connsiteX75" fmla="*/ 2961603 w 8037833"/>
              <a:gd name="connsiteY75" fmla="*/ 3638221 h 3784177"/>
              <a:gd name="connsiteX76" fmla="*/ 2944959 w 8037833"/>
              <a:gd name="connsiteY76" fmla="*/ 3639723 h 3784177"/>
              <a:gd name="connsiteX77" fmla="*/ 2940402 w 8037833"/>
              <a:gd name="connsiteY77" fmla="*/ 3651000 h 3784177"/>
              <a:gd name="connsiteX78" fmla="*/ 2915449 w 8037833"/>
              <a:gd name="connsiteY78" fmla="*/ 3661039 h 3784177"/>
              <a:gd name="connsiteX79" fmla="*/ 2884777 w 8037833"/>
              <a:gd name="connsiteY79" fmla="*/ 3660775 h 3784177"/>
              <a:gd name="connsiteX80" fmla="*/ 2739034 w 8037833"/>
              <a:gd name="connsiteY80" fmla="*/ 3647396 h 3784177"/>
              <a:gd name="connsiteX81" fmla="*/ 2651827 w 8037833"/>
              <a:gd name="connsiteY81" fmla="*/ 3646306 h 3784177"/>
              <a:gd name="connsiteX82" fmla="*/ 2618680 w 8037833"/>
              <a:gd name="connsiteY82" fmla="*/ 3656755 h 3784177"/>
              <a:gd name="connsiteX83" fmla="*/ 2572404 w 8037833"/>
              <a:gd name="connsiteY83" fmla="*/ 3664043 h 3784177"/>
              <a:gd name="connsiteX84" fmla="*/ 2490721 w 8037833"/>
              <a:gd name="connsiteY84" fmla="*/ 3685313 h 3784177"/>
              <a:gd name="connsiteX85" fmla="*/ 2423704 w 8037833"/>
              <a:gd name="connsiteY85" fmla="*/ 3658079 h 3784177"/>
              <a:gd name="connsiteX86" fmla="*/ 2301172 w 8037833"/>
              <a:gd name="connsiteY86" fmla="*/ 3663053 h 3784177"/>
              <a:gd name="connsiteX87" fmla="*/ 2294102 w 8037833"/>
              <a:gd name="connsiteY87" fmla="*/ 3671151 h 3784177"/>
              <a:gd name="connsiteX88" fmla="*/ 2238966 w 8037833"/>
              <a:gd name="connsiteY88" fmla="*/ 3668777 h 3784177"/>
              <a:gd name="connsiteX89" fmla="*/ 2082844 w 8037833"/>
              <a:gd name="connsiteY89" fmla="*/ 3631994 h 3784177"/>
              <a:gd name="connsiteX90" fmla="*/ 1938480 w 8037833"/>
              <a:gd name="connsiteY90" fmla="*/ 3601439 h 3784177"/>
              <a:gd name="connsiteX91" fmla="*/ 1900166 w 8037833"/>
              <a:gd name="connsiteY91" fmla="*/ 3609358 h 3784177"/>
              <a:gd name="connsiteX92" fmla="*/ 1835976 w 8037833"/>
              <a:gd name="connsiteY92" fmla="*/ 3622065 h 3784177"/>
              <a:gd name="connsiteX93" fmla="*/ 1787830 w 8037833"/>
              <a:gd name="connsiteY93" fmla="*/ 3633173 h 3784177"/>
              <a:gd name="connsiteX94" fmla="*/ 1734224 w 8037833"/>
              <a:gd name="connsiteY94" fmla="*/ 3655593 h 3784177"/>
              <a:gd name="connsiteX95" fmla="*/ 1721989 w 8037833"/>
              <a:gd name="connsiteY95" fmla="*/ 3627298 h 3784177"/>
              <a:gd name="connsiteX96" fmla="*/ 1664576 w 8037833"/>
              <a:gd name="connsiteY96" fmla="*/ 3638572 h 3784177"/>
              <a:gd name="connsiteX97" fmla="*/ 1577459 w 8037833"/>
              <a:gd name="connsiteY97" fmla="*/ 3658824 h 3784177"/>
              <a:gd name="connsiteX98" fmla="*/ 1527269 w 8037833"/>
              <a:gd name="connsiteY98" fmla="*/ 3663088 h 3784177"/>
              <a:gd name="connsiteX99" fmla="*/ 1390118 w 8037833"/>
              <a:gd name="connsiteY99" fmla="*/ 3682789 h 3784177"/>
              <a:gd name="connsiteX100" fmla="*/ 1252698 w 8037833"/>
              <a:gd name="connsiteY100" fmla="*/ 3708662 h 3784177"/>
              <a:gd name="connsiteX101" fmla="*/ 1171039 w 8037833"/>
              <a:gd name="connsiteY101" fmla="*/ 3758642 h 3784177"/>
              <a:gd name="connsiteX102" fmla="*/ 1058106 w 8037833"/>
              <a:gd name="connsiteY102" fmla="*/ 3776166 h 3784177"/>
              <a:gd name="connsiteX103" fmla="*/ 1039167 w 8037833"/>
              <a:gd name="connsiteY103" fmla="*/ 3784177 h 3784177"/>
              <a:gd name="connsiteX104" fmla="*/ 1012958 w 8037833"/>
              <a:gd name="connsiteY104" fmla="*/ 3779206 h 3784177"/>
              <a:gd name="connsiteX105" fmla="*/ 907906 w 8037833"/>
              <a:gd name="connsiteY105" fmla="*/ 3757678 h 3784177"/>
              <a:gd name="connsiteX106" fmla="*/ 825226 w 8037833"/>
              <a:gd name="connsiteY106" fmla="*/ 3726369 h 3784177"/>
              <a:gd name="connsiteX107" fmla="*/ 722264 w 8037833"/>
              <a:gd name="connsiteY107" fmla="*/ 3747612 h 3784177"/>
              <a:gd name="connsiteX108" fmla="*/ 659460 w 8037833"/>
              <a:gd name="connsiteY108" fmla="*/ 3740429 h 3784177"/>
              <a:gd name="connsiteX109" fmla="*/ 556552 w 8037833"/>
              <a:gd name="connsiteY109" fmla="*/ 3739124 h 3784177"/>
              <a:gd name="connsiteX110" fmla="*/ 445444 w 8037833"/>
              <a:gd name="connsiteY110" fmla="*/ 3764831 h 3784177"/>
              <a:gd name="connsiteX111" fmla="*/ 393295 w 8037833"/>
              <a:gd name="connsiteY111" fmla="*/ 3753097 h 3784177"/>
              <a:gd name="connsiteX112" fmla="*/ 339711 w 8037833"/>
              <a:gd name="connsiteY112" fmla="*/ 3718242 h 3784177"/>
              <a:gd name="connsiteX113" fmla="*/ 222239 w 8037833"/>
              <a:gd name="connsiteY113" fmla="*/ 3672335 h 3784177"/>
              <a:gd name="connsiteX114" fmla="*/ 163578 w 8037833"/>
              <a:gd name="connsiteY114" fmla="*/ 3656292 h 3784177"/>
              <a:gd name="connsiteX115" fmla="*/ 72220 w 8037833"/>
              <a:gd name="connsiteY115" fmla="*/ 3645272 h 3784177"/>
              <a:gd name="connsiteX116" fmla="*/ 44395 w 8037833"/>
              <a:gd name="connsiteY116" fmla="*/ 3639455 h 3784177"/>
              <a:gd name="connsiteX117" fmla="*/ 1962 w 8037833"/>
              <a:gd name="connsiteY117" fmla="*/ 3635948 h 3784177"/>
              <a:gd name="connsiteX118" fmla="*/ 0 w 8037833"/>
              <a:gd name="connsiteY118" fmla="*/ 3635261 h 3784177"/>
              <a:gd name="connsiteX119" fmla="*/ 0 w 8037833"/>
              <a:gd name="connsiteY11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2989722 w 8037833"/>
              <a:gd name="connsiteY71" fmla="*/ 3623230 h 3784177"/>
              <a:gd name="connsiteX72" fmla="*/ 2965734 w 8037833"/>
              <a:gd name="connsiteY72" fmla="*/ 3635676 h 3784177"/>
              <a:gd name="connsiteX73" fmla="*/ 2961603 w 8037833"/>
              <a:gd name="connsiteY73" fmla="*/ 3638221 h 3784177"/>
              <a:gd name="connsiteX74" fmla="*/ 2944959 w 8037833"/>
              <a:gd name="connsiteY74" fmla="*/ 3639723 h 3784177"/>
              <a:gd name="connsiteX75" fmla="*/ 2940402 w 8037833"/>
              <a:gd name="connsiteY75" fmla="*/ 3651000 h 3784177"/>
              <a:gd name="connsiteX76" fmla="*/ 2915449 w 8037833"/>
              <a:gd name="connsiteY76" fmla="*/ 3661039 h 3784177"/>
              <a:gd name="connsiteX77" fmla="*/ 2884777 w 8037833"/>
              <a:gd name="connsiteY77" fmla="*/ 3660775 h 3784177"/>
              <a:gd name="connsiteX78" fmla="*/ 2739034 w 8037833"/>
              <a:gd name="connsiteY78" fmla="*/ 3647396 h 3784177"/>
              <a:gd name="connsiteX79" fmla="*/ 2651827 w 8037833"/>
              <a:gd name="connsiteY79" fmla="*/ 3646306 h 3784177"/>
              <a:gd name="connsiteX80" fmla="*/ 2618680 w 8037833"/>
              <a:gd name="connsiteY80" fmla="*/ 3656755 h 3784177"/>
              <a:gd name="connsiteX81" fmla="*/ 2572404 w 8037833"/>
              <a:gd name="connsiteY81" fmla="*/ 3664043 h 3784177"/>
              <a:gd name="connsiteX82" fmla="*/ 2490721 w 8037833"/>
              <a:gd name="connsiteY82" fmla="*/ 3685313 h 3784177"/>
              <a:gd name="connsiteX83" fmla="*/ 2423704 w 8037833"/>
              <a:gd name="connsiteY83" fmla="*/ 3658079 h 3784177"/>
              <a:gd name="connsiteX84" fmla="*/ 2301172 w 8037833"/>
              <a:gd name="connsiteY84" fmla="*/ 3663053 h 3784177"/>
              <a:gd name="connsiteX85" fmla="*/ 2294102 w 8037833"/>
              <a:gd name="connsiteY85" fmla="*/ 3671151 h 3784177"/>
              <a:gd name="connsiteX86" fmla="*/ 2238966 w 8037833"/>
              <a:gd name="connsiteY86" fmla="*/ 3668777 h 3784177"/>
              <a:gd name="connsiteX87" fmla="*/ 2082844 w 8037833"/>
              <a:gd name="connsiteY87" fmla="*/ 3631994 h 3784177"/>
              <a:gd name="connsiteX88" fmla="*/ 1938480 w 8037833"/>
              <a:gd name="connsiteY88" fmla="*/ 3601439 h 3784177"/>
              <a:gd name="connsiteX89" fmla="*/ 1900166 w 8037833"/>
              <a:gd name="connsiteY89" fmla="*/ 3609358 h 3784177"/>
              <a:gd name="connsiteX90" fmla="*/ 1835976 w 8037833"/>
              <a:gd name="connsiteY90" fmla="*/ 3622065 h 3784177"/>
              <a:gd name="connsiteX91" fmla="*/ 1787830 w 8037833"/>
              <a:gd name="connsiteY91" fmla="*/ 3633173 h 3784177"/>
              <a:gd name="connsiteX92" fmla="*/ 1734224 w 8037833"/>
              <a:gd name="connsiteY92" fmla="*/ 3655593 h 3784177"/>
              <a:gd name="connsiteX93" fmla="*/ 1721989 w 8037833"/>
              <a:gd name="connsiteY93" fmla="*/ 3627298 h 3784177"/>
              <a:gd name="connsiteX94" fmla="*/ 1664576 w 8037833"/>
              <a:gd name="connsiteY94" fmla="*/ 3638572 h 3784177"/>
              <a:gd name="connsiteX95" fmla="*/ 1577459 w 8037833"/>
              <a:gd name="connsiteY95" fmla="*/ 3658824 h 3784177"/>
              <a:gd name="connsiteX96" fmla="*/ 1527269 w 8037833"/>
              <a:gd name="connsiteY96" fmla="*/ 3663088 h 3784177"/>
              <a:gd name="connsiteX97" fmla="*/ 1390118 w 8037833"/>
              <a:gd name="connsiteY97" fmla="*/ 3682789 h 3784177"/>
              <a:gd name="connsiteX98" fmla="*/ 1252698 w 8037833"/>
              <a:gd name="connsiteY98" fmla="*/ 3708662 h 3784177"/>
              <a:gd name="connsiteX99" fmla="*/ 1171039 w 8037833"/>
              <a:gd name="connsiteY99" fmla="*/ 3758642 h 3784177"/>
              <a:gd name="connsiteX100" fmla="*/ 1058106 w 8037833"/>
              <a:gd name="connsiteY100" fmla="*/ 3776166 h 3784177"/>
              <a:gd name="connsiteX101" fmla="*/ 1039167 w 8037833"/>
              <a:gd name="connsiteY101" fmla="*/ 3784177 h 3784177"/>
              <a:gd name="connsiteX102" fmla="*/ 1012958 w 8037833"/>
              <a:gd name="connsiteY102" fmla="*/ 3779206 h 3784177"/>
              <a:gd name="connsiteX103" fmla="*/ 907906 w 8037833"/>
              <a:gd name="connsiteY103" fmla="*/ 3757678 h 3784177"/>
              <a:gd name="connsiteX104" fmla="*/ 825226 w 8037833"/>
              <a:gd name="connsiteY104" fmla="*/ 3726369 h 3784177"/>
              <a:gd name="connsiteX105" fmla="*/ 722264 w 8037833"/>
              <a:gd name="connsiteY105" fmla="*/ 3747612 h 3784177"/>
              <a:gd name="connsiteX106" fmla="*/ 659460 w 8037833"/>
              <a:gd name="connsiteY106" fmla="*/ 3740429 h 3784177"/>
              <a:gd name="connsiteX107" fmla="*/ 556552 w 8037833"/>
              <a:gd name="connsiteY107" fmla="*/ 3739124 h 3784177"/>
              <a:gd name="connsiteX108" fmla="*/ 445444 w 8037833"/>
              <a:gd name="connsiteY108" fmla="*/ 3764831 h 3784177"/>
              <a:gd name="connsiteX109" fmla="*/ 393295 w 8037833"/>
              <a:gd name="connsiteY109" fmla="*/ 3753097 h 3784177"/>
              <a:gd name="connsiteX110" fmla="*/ 339711 w 8037833"/>
              <a:gd name="connsiteY110" fmla="*/ 3718242 h 3784177"/>
              <a:gd name="connsiteX111" fmla="*/ 222239 w 8037833"/>
              <a:gd name="connsiteY111" fmla="*/ 3672335 h 3784177"/>
              <a:gd name="connsiteX112" fmla="*/ 163578 w 8037833"/>
              <a:gd name="connsiteY112" fmla="*/ 3656292 h 3784177"/>
              <a:gd name="connsiteX113" fmla="*/ 72220 w 8037833"/>
              <a:gd name="connsiteY113" fmla="*/ 3645272 h 3784177"/>
              <a:gd name="connsiteX114" fmla="*/ 44395 w 8037833"/>
              <a:gd name="connsiteY114" fmla="*/ 3639455 h 3784177"/>
              <a:gd name="connsiteX115" fmla="*/ 1962 w 8037833"/>
              <a:gd name="connsiteY115" fmla="*/ 3635948 h 3784177"/>
              <a:gd name="connsiteX116" fmla="*/ 0 w 8037833"/>
              <a:gd name="connsiteY116" fmla="*/ 3635261 h 3784177"/>
              <a:gd name="connsiteX117" fmla="*/ 0 w 8037833"/>
              <a:gd name="connsiteY117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99169 w 8037833"/>
              <a:gd name="connsiteY39" fmla="*/ 3518988 h 3784177"/>
              <a:gd name="connsiteX40" fmla="*/ 4649120 w 8037833"/>
              <a:gd name="connsiteY40" fmla="*/ 3536392 h 3784177"/>
              <a:gd name="connsiteX41" fmla="*/ 4573578 w 8037833"/>
              <a:gd name="connsiteY41" fmla="*/ 3565923 h 3784177"/>
              <a:gd name="connsiteX42" fmla="*/ 4529117 w 8037833"/>
              <a:gd name="connsiteY42" fmla="*/ 3575592 h 3784177"/>
              <a:gd name="connsiteX43" fmla="*/ 4408641 w 8037833"/>
              <a:gd name="connsiteY43" fmla="*/ 3610000 h 3784177"/>
              <a:gd name="connsiteX44" fmla="*/ 4356402 w 8037833"/>
              <a:gd name="connsiteY44" fmla="*/ 3642792 h 3784177"/>
              <a:gd name="connsiteX45" fmla="*/ 4270245 w 8037833"/>
              <a:gd name="connsiteY45" fmla="*/ 3665789 h 3784177"/>
              <a:gd name="connsiteX46" fmla="*/ 4208725 w 8037833"/>
              <a:gd name="connsiteY46" fmla="*/ 3704841 h 3784177"/>
              <a:gd name="connsiteX47" fmla="*/ 4201632 w 8037833"/>
              <a:gd name="connsiteY47" fmla="*/ 3702602 h 3784177"/>
              <a:gd name="connsiteX48" fmla="*/ 4191289 w 8037833"/>
              <a:gd name="connsiteY48" fmla="*/ 3702380 h 3784177"/>
              <a:gd name="connsiteX49" fmla="*/ 4191039 w 8037833"/>
              <a:gd name="connsiteY49" fmla="*/ 3702831 h 3784177"/>
              <a:gd name="connsiteX50" fmla="*/ 4181340 w 8037833"/>
              <a:gd name="connsiteY50" fmla="*/ 3701729 h 3784177"/>
              <a:gd name="connsiteX51" fmla="*/ 4133816 w 8037833"/>
              <a:gd name="connsiteY51" fmla="*/ 3690565 h 3784177"/>
              <a:gd name="connsiteX52" fmla="*/ 4071732 w 8037833"/>
              <a:gd name="connsiteY52" fmla="*/ 3732513 h 3784177"/>
              <a:gd name="connsiteX53" fmla="*/ 4045924 w 8037833"/>
              <a:gd name="connsiteY53" fmla="*/ 3739404 h 3784177"/>
              <a:gd name="connsiteX54" fmla="*/ 4032171 w 8037833"/>
              <a:gd name="connsiteY54" fmla="*/ 3745523 h 3784177"/>
              <a:gd name="connsiteX55" fmla="*/ 4031335 w 8037833"/>
              <a:gd name="connsiteY55" fmla="*/ 3747479 h 3784177"/>
              <a:gd name="connsiteX56" fmla="*/ 3985774 w 8037833"/>
              <a:gd name="connsiteY56" fmla="*/ 3736547 h 3784177"/>
              <a:gd name="connsiteX57" fmla="*/ 3979769 w 8037833"/>
              <a:gd name="connsiteY57" fmla="*/ 3738769 h 3784177"/>
              <a:gd name="connsiteX58" fmla="*/ 3950014 w 8037833"/>
              <a:gd name="connsiteY58" fmla="*/ 3726942 h 3784177"/>
              <a:gd name="connsiteX59" fmla="*/ 3934671 w 8037833"/>
              <a:gd name="connsiteY59" fmla="*/ 3723339 h 3784177"/>
              <a:gd name="connsiteX60" fmla="*/ 3930274 w 8037833"/>
              <a:gd name="connsiteY60" fmla="*/ 3717148 h 3784177"/>
              <a:gd name="connsiteX61" fmla="*/ 3907660 w 8037833"/>
              <a:gd name="connsiteY61" fmla="*/ 3714456 h 3784177"/>
              <a:gd name="connsiteX62" fmla="*/ 3905087 w 8037833"/>
              <a:gd name="connsiteY62" fmla="*/ 3716098 h 3784177"/>
              <a:gd name="connsiteX63" fmla="*/ 3886347 w 8037833"/>
              <a:gd name="connsiteY63" fmla="*/ 3706620 h 3784177"/>
              <a:gd name="connsiteX64" fmla="*/ 3870533 w 8037833"/>
              <a:gd name="connsiteY64" fmla="*/ 3689905 h 3784177"/>
              <a:gd name="connsiteX65" fmla="*/ 3678563 w 8037833"/>
              <a:gd name="connsiteY65" fmla="*/ 3694486 h 3784177"/>
              <a:gd name="connsiteX66" fmla="*/ 3524121 w 8037833"/>
              <a:gd name="connsiteY66" fmla="*/ 3642736 h 3784177"/>
              <a:gd name="connsiteX67" fmla="*/ 3432153 w 8037833"/>
              <a:gd name="connsiteY67" fmla="*/ 3667780 h 3784177"/>
              <a:gd name="connsiteX68" fmla="*/ 3373519 w 8037833"/>
              <a:gd name="connsiteY68" fmla="*/ 3665785 h 3784177"/>
              <a:gd name="connsiteX69" fmla="*/ 3114267 w 8037833"/>
              <a:gd name="connsiteY69" fmla="*/ 3638983 h 3784177"/>
              <a:gd name="connsiteX70" fmla="*/ 2989722 w 8037833"/>
              <a:gd name="connsiteY70" fmla="*/ 3623230 h 3784177"/>
              <a:gd name="connsiteX71" fmla="*/ 2965734 w 8037833"/>
              <a:gd name="connsiteY71" fmla="*/ 3635676 h 3784177"/>
              <a:gd name="connsiteX72" fmla="*/ 2961603 w 8037833"/>
              <a:gd name="connsiteY72" fmla="*/ 3638221 h 3784177"/>
              <a:gd name="connsiteX73" fmla="*/ 2944959 w 8037833"/>
              <a:gd name="connsiteY73" fmla="*/ 3639723 h 3784177"/>
              <a:gd name="connsiteX74" fmla="*/ 2940402 w 8037833"/>
              <a:gd name="connsiteY74" fmla="*/ 3651000 h 3784177"/>
              <a:gd name="connsiteX75" fmla="*/ 2915449 w 8037833"/>
              <a:gd name="connsiteY75" fmla="*/ 3661039 h 3784177"/>
              <a:gd name="connsiteX76" fmla="*/ 2884777 w 8037833"/>
              <a:gd name="connsiteY76" fmla="*/ 3660775 h 3784177"/>
              <a:gd name="connsiteX77" fmla="*/ 2739034 w 8037833"/>
              <a:gd name="connsiteY77" fmla="*/ 3647396 h 3784177"/>
              <a:gd name="connsiteX78" fmla="*/ 2651827 w 8037833"/>
              <a:gd name="connsiteY78" fmla="*/ 3646306 h 3784177"/>
              <a:gd name="connsiteX79" fmla="*/ 2618680 w 8037833"/>
              <a:gd name="connsiteY79" fmla="*/ 3656755 h 3784177"/>
              <a:gd name="connsiteX80" fmla="*/ 2572404 w 8037833"/>
              <a:gd name="connsiteY80" fmla="*/ 3664043 h 3784177"/>
              <a:gd name="connsiteX81" fmla="*/ 2490721 w 8037833"/>
              <a:gd name="connsiteY81" fmla="*/ 3685313 h 3784177"/>
              <a:gd name="connsiteX82" fmla="*/ 2423704 w 8037833"/>
              <a:gd name="connsiteY82" fmla="*/ 3658079 h 3784177"/>
              <a:gd name="connsiteX83" fmla="*/ 2301172 w 8037833"/>
              <a:gd name="connsiteY83" fmla="*/ 3663053 h 3784177"/>
              <a:gd name="connsiteX84" fmla="*/ 2294102 w 8037833"/>
              <a:gd name="connsiteY84" fmla="*/ 3671151 h 3784177"/>
              <a:gd name="connsiteX85" fmla="*/ 2238966 w 8037833"/>
              <a:gd name="connsiteY85" fmla="*/ 3668777 h 3784177"/>
              <a:gd name="connsiteX86" fmla="*/ 2082844 w 8037833"/>
              <a:gd name="connsiteY86" fmla="*/ 3631994 h 3784177"/>
              <a:gd name="connsiteX87" fmla="*/ 1938480 w 8037833"/>
              <a:gd name="connsiteY87" fmla="*/ 3601439 h 3784177"/>
              <a:gd name="connsiteX88" fmla="*/ 1900166 w 8037833"/>
              <a:gd name="connsiteY88" fmla="*/ 3609358 h 3784177"/>
              <a:gd name="connsiteX89" fmla="*/ 1835976 w 8037833"/>
              <a:gd name="connsiteY89" fmla="*/ 3622065 h 3784177"/>
              <a:gd name="connsiteX90" fmla="*/ 1787830 w 8037833"/>
              <a:gd name="connsiteY90" fmla="*/ 3633173 h 3784177"/>
              <a:gd name="connsiteX91" fmla="*/ 1734224 w 8037833"/>
              <a:gd name="connsiteY91" fmla="*/ 3655593 h 3784177"/>
              <a:gd name="connsiteX92" fmla="*/ 1721989 w 8037833"/>
              <a:gd name="connsiteY92" fmla="*/ 3627298 h 3784177"/>
              <a:gd name="connsiteX93" fmla="*/ 1664576 w 8037833"/>
              <a:gd name="connsiteY93" fmla="*/ 3638572 h 3784177"/>
              <a:gd name="connsiteX94" fmla="*/ 1577459 w 8037833"/>
              <a:gd name="connsiteY94" fmla="*/ 3658824 h 3784177"/>
              <a:gd name="connsiteX95" fmla="*/ 1527269 w 8037833"/>
              <a:gd name="connsiteY95" fmla="*/ 3663088 h 3784177"/>
              <a:gd name="connsiteX96" fmla="*/ 1390118 w 8037833"/>
              <a:gd name="connsiteY96" fmla="*/ 3682789 h 3784177"/>
              <a:gd name="connsiteX97" fmla="*/ 1252698 w 8037833"/>
              <a:gd name="connsiteY97" fmla="*/ 3708662 h 3784177"/>
              <a:gd name="connsiteX98" fmla="*/ 1171039 w 8037833"/>
              <a:gd name="connsiteY98" fmla="*/ 3758642 h 3784177"/>
              <a:gd name="connsiteX99" fmla="*/ 1058106 w 8037833"/>
              <a:gd name="connsiteY99" fmla="*/ 3776166 h 3784177"/>
              <a:gd name="connsiteX100" fmla="*/ 1039167 w 8037833"/>
              <a:gd name="connsiteY100" fmla="*/ 3784177 h 3784177"/>
              <a:gd name="connsiteX101" fmla="*/ 1012958 w 8037833"/>
              <a:gd name="connsiteY101" fmla="*/ 3779206 h 3784177"/>
              <a:gd name="connsiteX102" fmla="*/ 907906 w 8037833"/>
              <a:gd name="connsiteY102" fmla="*/ 3757678 h 3784177"/>
              <a:gd name="connsiteX103" fmla="*/ 825226 w 8037833"/>
              <a:gd name="connsiteY103" fmla="*/ 3726369 h 3784177"/>
              <a:gd name="connsiteX104" fmla="*/ 722264 w 8037833"/>
              <a:gd name="connsiteY104" fmla="*/ 3747612 h 3784177"/>
              <a:gd name="connsiteX105" fmla="*/ 659460 w 8037833"/>
              <a:gd name="connsiteY105" fmla="*/ 3740429 h 3784177"/>
              <a:gd name="connsiteX106" fmla="*/ 556552 w 8037833"/>
              <a:gd name="connsiteY106" fmla="*/ 3739124 h 3784177"/>
              <a:gd name="connsiteX107" fmla="*/ 445444 w 8037833"/>
              <a:gd name="connsiteY107" fmla="*/ 3764831 h 3784177"/>
              <a:gd name="connsiteX108" fmla="*/ 393295 w 8037833"/>
              <a:gd name="connsiteY108" fmla="*/ 3753097 h 3784177"/>
              <a:gd name="connsiteX109" fmla="*/ 339711 w 8037833"/>
              <a:gd name="connsiteY109" fmla="*/ 3718242 h 3784177"/>
              <a:gd name="connsiteX110" fmla="*/ 222239 w 8037833"/>
              <a:gd name="connsiteY110" fmla="*/ 3672335 h 3784177"/>
              <a:gd name="connsiteX111" fmla="*/ 163578 w 8037833"/>
              <a:gd name="connsiteY111" fmla="*/ 3656292 h 3784177"/>
              <a:gd name="connsiteX112" fmla="*/ 72220 w 8037833"/>
              <a:gd name="connsiteY112" fmla="*/ 3645272 h 3784177"/>
              <a:gd name="connsiteX113" fmla="*/ 44395 w 8037833"/>
              <a:gd name="connsiteY113" fmla="*/ 3639455 h 3784177"/>
              <a:gd name="connsiteX114" fmla="*/ 1962 w 8037833"/>
              <a:gd name="connsiteY114" fmla="*/ 3635948 h 3784177"/>
              <a:gd name="connsiteX115" fmla="*/ 0 w 8037833"/>
              <a:gd name="connsiteY115" fmla="*/ 3635261 h 3784177"/>
              <a:gd name="connsiteX116" fmla="*/ 0 w 8037833"/>
              <a:gd name="connsiteY11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90721 w 8037833"/>
              <a:gd name="connsiteY80" fmla="*/ 3685313 h 3784177"/>
              <a:gd name="connsiteX81" fmla="*/ 2423704 w 8037833"/>
              <a:gd name="connsiteY81" fmla="*/ 3658079 h 3784177"/>
              <a:gd name="connsiteX82" fmla="*/ 2301172 w 8037833"/>
              <a:gd name="connsiteY82" fmla="*/ 3663053 h 3784177"/>
              <a:gd name="connsiteX83" fmla="*/ 2294102 w 8037833"/>
              <a:gd name="connsiteY83" fmla="*/ 3671151 h 3784177"/>
              <a:gd name="connsiteX84" fmla="*/ 2238966 w 8037833"/>
              <a:gd name="connsiteY84" fmla="*/ 3668777 h 3784177"/>
              <a:gd name="connsiteX85" fmla="*/ 2082844 w 8037833"/>
              <a:gd name="connsiteY85" fmla="*/ 3631994 h 3784177"/>
              <a:gd name="connsiteX86" fmla="*/ 1938480 w 8037833"/>
              <a:gd name="connsiteY86" fmla="*/ 3601439 h 3784177"/>
              <a:gd name="connsiteX87" fmla="*/ 1900166 w 8037833"/>
              <a:gd name="connsiteY87" fmla="*/ 3609358 h 3784177"/>
              <a:gd name="connsiteX88" fmla="*/ 1835976 w 8037833"/>
              <a:gd name="connsiteY88" fmla="*/ 3622065 h 3784177"/>
              <a:gd name="connsiteX89" fmla="*/ 1787830 w 8037833"/>
              <a:gd name="connsiteY89" fmla="*/ 3633173 h 3784177"/>
              <a:gd name="connsiteX90" fmla="*/ 1734224 w 8037833"/>
              <a:gd name="connsiteY90" fmla="*/ 3655593 h 3784177"/>
              <a:gd name="connsiteX91" fmla="*/ 1721989 w 8037833"/>
              <a:gd name="connsiteY91" fmla="*/ 3627298 h 3784177"/>
              <a:gd name="connsiteX92" fmla="*/ 1664576 w 8037833"/>
              <a:gd name="connsiteY92" fmla="*/ 3638572 h 3784177"/>
              <a:gd name="connsiteX93" fmla="*/ 1577459 w 8037833"/>
              <a:gd name="connsiteY93" fmla="*/ 3658824 h 3784177"/>
              <a:gd name="connsiteX94" fmla="*/ 1527269 w 8037833"/>
              <a:gd name="connsiteY94" fmla="*/ 3663088 h 3784177"/>
              <a:gd name="connsiteX95" fmla="*/ 1390118 w 8037833"/>
              <a:gd name="connsiteY95" fmla="*/ 3682789 h 3784177"/>
              <a:gd name="connsiteX96" fmla="*/ 1252698 w 8037833"/>
              <a:gd name="connsiteY96" fmla="*/ 3708662 h 3784177"/>
              <a:gd name="connsiteX97" fmla="*/ 1171039 w 8037833"/>
              <a:gd name="connsiteY97" fmla="*/ 3758642 h 3784177"/>
              <a:gd name="connsiteX98" fmla="*/ 1058106 w 8037833"/>
              <a:gd name="connsiteY98" fmla="*/ 3776166 h 3784177"/>
              <a:gd name="connsiteX99" fmla="*/ 1039167 w 8037833"/>
              <a:gd name="connsiteY99" fmla="*/ 3784177 h 3784177"/>
              <a:gd name="connsiteX100" fmla="*/ 1012958 w 8037833"/>
              <a:gd name="connsiteY100" fmla="*/ 3779206 h 3784177"/>
              <a:gd name="connsiteX101" fmla="*/ 907906 w 8037833"/>
              <a:gd name="connsiteY101" fmla="*/ 3757678 h 3784177"/>
              <a:gd name="connsiteX102" fmla="*/ 825226 w 8037833"/>
              <a:gd name="connsiteY102" fmla="*/ 3726369 h 3784177"/>
              <a:gd name="connsiteX103" fmla="*/ 722264 w 8037833"/>
              <a:gd name="connsiteY103" fmla="*/ 3747612 h 3784177"/>
              <a:gd name="connsiteX104" fmla="*/ 659460 w 8037833"/>
              <a:gd name="connsiteY104" fmla="*/ 3740429 h 3784177"/>
              <a:gd name="connsiteX105" fmla="*/ 556552 w 8037833"/>
              <a:gd name="connsiteY105" fmla="*/ 3739124 h 3784177"/>
              <a:gd name="connsiteX106" fmla="*/ 445444 w 8037833"/>
              <a:gd name="connsiteY106" fmla="*/ 3764831 h 3784177"/>
              <a:gd name="connsiteX107" fmla="*/ 393295 w 8037833"/>
              <a:gd name="connsiteY107" fmla="*/ 3753097 h 3784177"/>
              <a:gd name="connsiteX108" fmla="*/ 339711 w 8037833"/>
              <a:gd name="connsiteY108" fmla="*/ 3718242 h 3784177"/>
              <a:gd name="connsiteX109" fmla="*/ 222239 w 8037833"/>
              <a:gd name="connsiteY109" fmla="*/ 3672335 h 3784177"/>
              <a:gd name="connsiteX110" fmla="*/ 163578 w 8037833"/>
              <a:gd name="connsiteY110" fmla="*/ 3656292 h 3784177"/>
              <a:gd name="connsiteX111" fmla="*/ 72220 w 8037833"/>
              <a:gd name="connsiteY111" fmla="*/ 3645272 h 3784177"/>
              <a:gd name="connsiteX112" fmla="*/ 44395 w 8037833"/>
              <a:gd name="connsiteY112" fmla="*/ 3639455 h 3784177"/>
              <a:gd name="connsiteX113" fmla="*/ 1962 w 8037833"/>
              <a:gd name="connsiteY113" fmla="*/ 3635948 h 3784177"/>
              <a:gd name="connsiteX114" fmla="*/ 0 w 8037833"/>
              <a:gd name="connsiteY114" fmla="*/ 3635261 h 3784177"/>
              <a:gd name="connsiteX115" fmla="*/ 0 w 8037833"/>
              <a:gd name="connsiteY115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23704 w 8037833"/>
              <a:gd name="connsiteY80" fmla="*/ 3658079 h 3784177"/>
              <a:gd name="connsiteX81" fmla="*/ 2301172 w 8037833"/>
              <a:gd name="connsiteY81" fmla="*/ 3663053 h 3784177"/>
              <a:gd name="connsiteX82" fmla="*/ 2294102 w 8037833"/>
              <a:gd name="connsiteY82" fmla="*/ 3671151 h 3784177"/>
              <a:gd name="connsiteX83" fmla="*/ 2238966 w 8037833"/>
              <a:gd name="connsiteY83" fmla="*/ 3668777 h 3784177"/>
              <a:gd name="connsiteX84" fmla="*/ 2082844 w 8037833"/>
              <a:gd name="connsiteY84" fmla="*/ 3631994 h 3784177"/>
              <a:gd name="connsiteX85" fmla="*/ 1938480 w 8037833"/>
              <a:gd name="connsiteY85" fmla="*/ 3601439 h 3784177"/>
              <a:gd name="connsiteX86" fmla="*/ 1900166 w 8037833"/>
              <a:gd name="connsiteY86" fmla="*/ 3609358 h 3784177"/>
              <a:gd name="connsiteX87" fmla="*/ 1835976 w 8037833"/>
              <a:gd name="connsiteY87" fmla="*/ 3622065 h 3784177"/>
              <a:gd name="connsiteX88" fmla="*/ 1787830 w 8037833"/>
              <a:gd name="connsiteY88" fmla="*/ 3633173 h 3784177"/>
              <a:gd name="connsiteX89" fmla="*/ 1734224 w 8037833"/>
              <a:gd name="connsiteY89" fmla="*/ 3655593 h 3784177"/>
              <a:gd name="connsiteX90" fmla="*/ 1721989 w 8037833"/>
              <a:gd name="connsiteY90" fmla="*/ 3627298 h 3784177"/>
              <a:gd name="connsiteX91" fmla="*/ 1664576 w 8037833"/>
              <a:gd name="connsiteY91" fmla="*/ 3638572 h 3784177"/>
              <a:gd name="connsiteX92" fmla="*/ 1577459 w 8037833"/>
              <a:gd name="connsiteY92" fmla="*/ 3658824 h 3784177"/>
              <a:gd name="connsiteX93" fmla="*/ 1527269 w 8037833"/>
              <a:gd name="connsiteY93" fmla="*/ 3663088 h 3784177"/>
              <a:gd name="connsiteX94" fmla="*/ 1390118 w 8037833"/>
              <a:gd name="connsiteY94" fmla="*/ 3682789 h 3784177"/>
              <a:gd name="connsiteX95" fmla="*/ 1252698 w 8037833"/>
              <a:gd name="connsiteY95" fmla="*/ 3708662 h 3784177"/>
              <a:gd name="connsiteX96" fmla="*/ 1171039 w 8037833"/>
              <a:gd name="connsiteY96" fmla="*/ 3758642 h 3784177"/>
              <a:gd name="connsiteX97" fmla="*/ 1058106 w 8037833"/>
              <a:gd name="connsiteY97" fmla="*/ 3776166 h 3784177"/>
              <a:gd name="connsiteX98" fmla="*/ 1039167 w 8037833"/>
              <a:gd name="connsiteY98" fmla="*/ 3784177 h 3784177"/>
              <a:gd name="connsiteX99" fmla="*/ 1012958 w 8037833"/>
              <a:gd name="connsiteY99" fmla="*/ 3779206 h 3784177"/>
              <a:gd name="connsiteX100" fmla="*/ 907906 w 8037833"/>
              <a:gd name="connsiteY100" fmla="*/ 3757678 h 3784177"/>
              <a:gd name="connsiteX101" fmla="*/ 825226 w 8037833"/>
              <a:gd name="connsiteY101" fmla="*/ 3726369 h 3784177"/>
              <a:gd name="connsiteX102" fmla="*/ 722264 w 8037833"/>
              <a:gd name="connsiteY102" fmla="*/ 3747612 h 3784177"/>
              <a:gd name="connsiteX103" fmla="*/ 659460 w 8037833"/>
              <a:gd name="connsiteY103" fmla="*/ 3740429 h 3784177"/>
              <a:gd name="connsiteX104" fmla="*/ 556552 w 8037833"/>
              <a:gd name="connsiteY104" fmla="*/ 3739124 h 3784177"/>
              <a:gd name="connsiteX105" fmla="*/ 445444 w 8037833"/>
              <a:gd name="connsiteY105" fmla="*/ 3764831 h 3784177"/>
              <a:gd name="connsiteX106" fmla="*/ 393295 w 8037833"/>
              <a:gd name="connsiteY106" fmla="*/ 3753097 h 3784177"/>
              <a:gd name="connsiteX107" fmla="*/ 339711 w 8037833"/>
              <a:gd name="connsiteY107" fmla="*/ 3718242 h 3784177"/>
              <a:gd name="connsiteX108" fmla="*/ 222239 w 8037833"/>
              <a:gd name="connsiteY108" fmla="*/ 3672335 h 3784177"/>
              <a:gd name="connsiteX109" fmla="*/ 163578 w 8037833"/>
              <a:gd name="connsiteY109" fmla="*/ 3656292 h 3784177"/>
              <a:gd name="connsiteX110" fmla="*/ 72220 w 8037833"/>
              <a:gd name="connsiteY110" fmla="*/ 3645272 h 3784177"/>
              <a:gd name="connsiteX111" fmla="*/ 44395 w 8037833"/>
              <a:gd name="connsiteY111" fmla="*/ 3639455 h 3784177"/>
              <a:gd name="connsiteX112" fmla="*/ 1962 w 8037833"/>
              <a:gd name="connsiteY112" fmla="*/ 3635948 h 3784177"/>
              <a:gd name="connsiteX113" fmla="*/ 0 w 8037833"/>
              <a:gd name="connsiteY113" fmla="*/ 3635261 h 3784177"/>
              <a:gd name="connsiteX114" fmla="*/ 0 w 8037833"/>
              <a:gd name="connsiteY114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23704 w 8037833"/>
              <a:gd name="connsiteY80" fmla="*/ 3658079 h 3784177"/>
              <a:gd name="connsiteX81" fmla="*/ 2301172 w 8037833"/>
              <a:gd name="connsiteY81" fmla="*/ 3663053 h 3784177"/>
              <a:gd name="connsiteX82" fmla="*/ 2294102 w 8037833"/>
              <a:gd name="connsiteY82" fmla="*/ 3671151 h 3784177"/>
              <a:gd name="connsiteX83" fmla="*/ 2238966 w 8037833"/>
              <a:gd name="connsiteY83" fmla="*/ 3668777 h 3784177"/>
              <a:gd name="connsiteX84" fmla="*/ 2082844 w 8037833"/>
              <a:gd name="connsiteY84" fmla="*/ 3631994 h 3784177"/>
              <a:gd name="connsiteX85" fmla="*/ 1938480 w 8037833"/>
              <a:gd name="connsiteY85" fmla="*/ 3601439 h 3784177"/>
              <a:gd name="connsiteX86" fmla="*/ 1900166 w 8037833"/>
              <a:gd name="connsiteY86" fmla="*/ 3609358 h 3784177"/>
              <a:gd name="connsiteX87" fmla="*/ 1835976 w 8037833"/>
              <a:gd name="connsiteY87" fmla="*/ 3622065 h 3784177"/>
              <a:gd name="connsiteX88" fmla="*/ 1787830 w 8037833"/>
              <a:gd name="connsiteY88" fmla="*/ 3633173 h 3784177"/>
              <a:gd name="connsiteX89" fmla="*/ 1734224 w 8037833"/>
              <a:gd name="connsiteY89" fmla="*/ 3655593 h 3784177"/>
              <a:gd name="connsiteX90" fmla="*/ 1664576 w 8037833"/>
              <a:gd name="connsiteY90" fmla="*/ 3638572 h 3784177"/>
              <a:gd name="connsiteX91" fmla="*/ 1577459 w 8037833"/>
              <a:gd name="connsiteY91" fmla="*/ 3658824 h 3784177"/>
              <a:gd name="connsiteX92" fmla="*/ 1527269 w 8037833"/>
              <a:gd name="connsiteY92" fmla="*/ 3663088 h 3784177"/>
              <a:gd name="connsiteX93" fmla="*/ 1390118 w 8037833"/>
              <a:gd name="connsiteY93" fmla="*/ 3682789 h 3784177"/>
              <a:gd name="connsiteX94" fmla="*/ 1252698 w 8037833"/>
              <a:gd name="connsiteY94" fmla="*/ 3708662 h 3784177"/>
              <a:gd name="connsiteX95" fmla="*/ 1171039 w 8037833"/>
              <a:gd name="connsiteY95" fmla="*/ 3758642 h 3784177"/>
              <a:gd name="connsiteX96" fmla="*/ 1058106 w 8037833"/>
              <a:gd name="connsiteY96" fmla="*/ 3776166 h 3784177"/>
              <a:gd name="connsiteX97" fmla="*/ 1039167 w 8037833"/>
              <a:gd name="connsiteY97" fmla="*/ 3784177 h 3784177"/>
              <a:gd name="connsiteX98" fmla="*/ 1012958 w 8037833"/>
              <a:gd name="connsiteY98" fmla="*/ 3779206 h 3784177"/>
              <a:gd name="connsiteX99" fmla="*/ 907906 w 8037833"/>
              <a:gd name="connsiteY99" fmla="*/ 3757678 h 3784177"/>
              <a:gd name="connsiteX100" fmla="*/ 825226 w 8037833"/>
              <a:gd name="connsiteY100" fmla="*/ 3726369 h 3784177"/>
              <a:gd name="connsiteX101" fmla="*/ 722264 w 8037833"/>
              <a:gd name="connsiteY101" fmla="*/ 3747612 h 3784177"/>
              <a:gd name="connsiteX102" fmla="*/ 659460 w 8037833"/>
              <a:gd name="connsiteY102" fmla="*/ 3740429 h 3784177"/>
              <a:gd name="connsiteX103" fmla="*/ 556552 w 8037833"/>
              <a:gd name="connsiteY103" fmla="*/ 3739124 h 3784177"/>
              <a:gd name="connsiteX104" fmla="*/ 445444 w 8037833"/>
              <a:gd name="connsiteY104" fmla="*/ 3764831 h 3784177"/>
              <a:gd name="connsiteX105" fmla="*/ 393295 w 8037833"/>
              <a:gd name="connsiteY105" fmla="*/ 3753097 h 3784177"/>
              <a:gd name="connsiteX106" fmla="*/ 339711 w 8037833"/>
              <a:gd name="connsiteY106" fmla="*/ 3718242 h 3784177"/>
              <a:gd name="connsiteX107" fmla="*/ 222239 w 8037833"/>
              <a:gd name="connsiteY107" fmla="*/ 3672335 h 3784177"/>
              <a:gd name="connsiteX108" fmla="*/ 163578 w 8037833"/>
              <a:gd name="connsiteY108" fmla="*/ 3656292 h 3784177"/>
              <a:gd name="connsiteX109" fmla="*/ 72220 w 8037833"/>
              <a:gd name="connsiteY109" fmla="*/ 3645272 h 3784177"/>
              <a:gd name="connsiteX110" fmla="*/ 44395 w 8037833"/>
              <a:gd name="connsiteY110" fmla="*/ 3639455 h 3784177"/>
              <a:gd name="connsiteX111" fmla="*/ 1962 w 8037833"/>
              <a:gd name="connsiteY111" fmla="*/ 3635948 h 3784177"/>
              <a:gd name="connsiteX112" fmla="*/ 0 w 8037833"/>
              <a:gd name="connsiteY112" fmla="*/ 3635261 h 3784177"/>
              <a:gd name="connsiteX113" fmla="*/ 0 w 8037833"/>
              <a:gd name="connsiteY113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23704 w 8037833"/>
              <a:gd name="connsiteY80" fmla="*/ 3658079 h 3784177"/>
              <a:gd name="connsiteX81" fmla="*/ 2301172 w 8037833"/>
              <a:gd name="connsiteY81" fmla="*/ 3663053 h 3784177"/>
              <a:gd name="connsiteX82" fmla="*/ 2294102 w 8037833"/>
              <a:gd name="connsiteY82" fmla="*/ 3671151 h 3784177"/>
              <a:gd name="connsiteX83" fmla="*/ 2238966 w 8037833"/>
              <a:gd name="connsiteY83" fmla="*/ 3668777 h 3784177"/>
              <a:gd name="connsiteX84" fmla="*/ 2082844 w 8037833"/>
              <a:gd name="connsiteY84" fmla="*/ 3631994 h 3784177"/>
              <a:gd name="connsiteX85" fmla="*/ 1938480 w 8037833"/>
              <a:gd name="connsiteY85" fmla="*/ 3601439 h 3784177"/>
              <a:gd name="connsiteX86" fmla="*/ 1900166 w 8037833"/>
              <a:gd name="connsiteY86" fmla="*/ 3609358 h 3784177"/>
              <a:gd name="connsiteX87" fmla="*/ 1787830 w 8037833"/>
              <a:gd name="connsiteY87" fmla="*/ 3633173 h 3784177"/>
              <a:gd name="connsiteX88" fmla="*/ 1734224 w 8037833"/>
              <a:gd name="connsiteY88" fmla="*/ 3655593 h 3784177"/>
              <a:gd name="connsiteX89" fmla="*/ 1664576 w 8037833"/>
              <a:gd name="connsiteY89" fmla="*/ 3638572 h 3784177"/>
              <a:gd name="connsiteX90" fmla="*/ 1577459 w 8037833"/>
              <a:gd name="connsiteY90" fmla="*/ 3658824 h 3784177"/>
              <a:gd name="connsiteX91" fmla="*/ 1527269 w 8037833"/>
              <a:gd name="connsiteY91" fmla="*/ 3663088 h 3784177"/>
              <a:gd name="connsiteX92" fmla="*/ 1390118 w 8037833"/>
              <a:gd name="connsiteY92" fmla="*/ 3682789 h 3784177"/>
              <a:gd name="connsiteX93" fmla="*/ 1252698 w 8037833"/>
              <a:gd name="connsiteY93" fmla="*/ 3708662 h 3784177"/>
              <a:gd name="connsiteX94" fmla="*/ 1171039 w 8037833"/>
              <a:gd name="connsiteY94" fmla="*/ 3758642 h 3784177"/>
              <a:gd name="connsiteX95" fmla="*/ 1058106 w 8037833"/>
              <a:gd name="connsiteY95" fmla="*/ 3776166 h 3784177"/>
              <a:gd name="connsiteX96" fmla="*/ 1039167 w 8037833"/>
              <a:gd name="connsiteY96" fmla="*/ 3784177 h 3784177"/>
              <a:gd name="connsiteX97" fmla="*/ 1012958 w 8037833"/>
              <a:gd name="connsiteY97" fmla="*/ 3779206 h 3784177"/>
              <a:gd name="connsiteX98" fmla="*/ 907906 w 8037833"/>
              <a:gd name="connsiteY98" fmla="*/ 3757678 h 3784177"/>
              <a:gd name="connsiteX99" fmla="*/ 825226 w 8037833"/>
              <a:gd name="connsiteY99" fmla="*/ 3726369 h 3784177"/>
              <a:gd name="connsiteX100" fmla="*/ 722264 w 8037833"/>
              <a:gd name="connsiteY100" fmla="*/ 3747612 h 3784177"/>
              <a:gd name="connsiteX101" fmla="*/ 659460 w 8037833"/>
              <a:gd name="connsiteY101" fmla="*/ 3740429 h 3784177"/>
              <a:gd name="connsiteX102" fmla="*/ 556552 w 8037833"/>
              <a:gd name="connsiteY102" fmla="*/ 3739124 h 3784177"/>
              <a:gd name="connsiteX103" fmla="*/ 445444 w 8037833"/>
              <a:gd name="connsiteY103" fmla="*/ 3764831 h 3784177"/>
              <a:gd name="connsiteX104" fmla="*/ 393295 w 8037833"/>
              <a:gd name="connsiteY104" fmla="*/ 3753097 h 3784177"/>
              <a:gd name="connsiteX105" fmla="*/ 339711 w 8037833"/>
              <a:gd name="connsiteY105" fmla="*/ 3718242 h 3784177"/>
              <a:gd name="connsiteX106" fmla="*/ 222239 w 8037833"/>
              <a:gd name="connsiteY106" fmla="*/ 3672335 h 3784177"/>
              <a:gd name="connsiteX107" fmla="*/ 163578 w 8037833"/>
              <a:gd name="connsiteY107" fmla="*/ 3656292 h 3784177"/>
              <a:gd name="connsiteX108" fmla="*/ 72220 w 8037833"/>
              <a:gd name="connsiteY108" fmla="*/ 3645272 h 3784177"/>
              <a:gd name="connsiteX109" fmla="*/ 44395 w 8037833"/>
              <a:gd name="connsiteY109" fmla="*/ 3639455 h 3784177"/>
              <a:gd name="connsiteX110" fmla="*/ 1962 w 8037833"/>
              <a:gd name="connsiteY110" fmla="*/ 3635948 h 3784177"/>
              <a:gd name="connsiteX111" fmla="*/ 0 w 8037833"/>
              <a:gd name="connsiteY111" fmla="*/ 3635261 h 3784177"/>
              <a:gd name="connsiteX112" fmla="*/ 0 w 8037833"/>
              <a:gd name="connsiteY11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94102 w 8037833"/>
              <a:gd name="connsiteY81" fmla="*/ 3671151 h 3784177"/>
              <a:gd name="connsiteX82" fmla="*/ 2238966 w 8037833"/>
              <a:gd name="connsiteY82" fmla="*/ 3668777 h 3784177"/>
              <a:gd name="connsiteX83" fmla="*/ 2082844 w 8037833"/>
              <a:gd name="connsiteY83" fmla="*/ 3631994 h 3784177"/>
              <a:gd name="connsiteX84" fmla="*/ 1938480 w 8037833"/>
              <a:gd name="connsiteY84" fmla="*/ 3601439 h 3784177"/>
              <a:gd name="connsiteX85" fmla="*/ 1900166 w 8037833"/>
              <a:gd name="connsiteY85" fmla="*/ 3609358 h 3784177"/>
              <a:gd name="connsiteX86" fmla="*/ 1787830 w 8037833"/>
              <a:gd name="connsiteY86" fmla="*/ 3633173 h 3784177"/>
              <a:gd name="connsiteX87" fmla="*/ 1734224 w 8037833"/>
              <a:gd name="connsiteY87" fmla="*/ 3655593 h 3784177"/>
              <a:gd name="connsiteX88" fmla="*/ 1664576 w 8037833"/>
              <a:gd name="connsiteY88" fmla="*/ 3638572 h 3784177"/>
              <a:gd name="connsiteX89" fmla="*/ 1577459 w 8037833"/>
              <a:gd name="connsiteY89" fmla="*/ 3658824 h 3784177"/>
              <a:gd name="connsiteX90" fmla="*/ 1527269 w 8037833"/>
              <a:gd name="connsiteY90" fmla="*/ 3663088 h 3784177"/>
              <a:gd name="connsiteX91" fmla="*/ 1390118 w 8037833"/>
              <a:gd name="connsiteY91" fmla="*/ 3682789 h 3784177"/>
              <a:gd name="connsiteX92" fmla="*/ 1252698 w 8037833"/>
              <a:gd name="connsiteY92" fmla="*/ 3708662 h 3784177"/>
              <a:gd name="connsiteX93" fmla="*/ 1171039 w 8037833"/>
              <a:gd name="connsiteY93" fmla="*/ 3758642 h 3784177"/>
              <a:gd name="connsiteX94" fmla="*/ 1058106 w 8037833"/>
              <a:gd name="connsiteY94" fmla="*/ 3776166 h 3784177"/>
              <a:gd name="connsiteX95" fmla="*/ 1039167 w 8037833"/>
              <a:gd name="connsiteY95" fmla="*/ 3784177 h 3784177"/>
              <a:gd name="connsiteX96" fmla="*/ 1012958 w 8037833"/>
              <a:gd name="connsiteY96" fmla="*/ 3779206 h 3784177"/>
              <a:gd name="connsiteX97" fmla="*/ 907906 w 8037833"/>
              <a:gd name="connsiteY97" fmla="*/ 3757678 h 3784177"/>
              <a:gd name="connsiteX98" fmla="*/ 825226 w 8037833"/>
              <a:gd name="connsiteY98" fmla="*/ 3726369 h 3784177"/>
              <a:gd name="connsiteX99" fmla="*/ 722264 w 8037833"/>
              <a:gd name="connsiteY99" fmla="*/ 3747612 h 3784177"/>
              <a:gd name="connsiteX100" fmla="*/ 659460 w 8037833"/>
              <a:gd name="connsiteY100" fmla="*/ 3740429 h 3784177"/>
              <a:gd name="connsiteX101" fmla="*/ 556552 w 8037833"/>
              <a:gd name="connsiteY101" fmla="*/ 3739124 h 3784177"/>
              <a:gd name="connsiteX102" fmla="*/ 445444 w 8037833"/>
              <a:gd name="connsiteY102" fmla="*/ 3764831 h 3784177"/>
              <a:gd name="connsiteX103" fmla="*/ 393295 w 8037833"/>
              <a:gd name="connsiteY103" fmla="*/ 3753097 h 3784177"/>
              <a:gd name="connsiteX104" fmla="*/ 339711 w 8037833"/>
              <a:gd name="connsiteY104" fmla="*/ 3718242 h 3784177"/>
              <a:gd name="connsiteX105" fmla="*/ 222239 w 8037833"/>
              <a:gd name="connsiteY105" fmla="*/ 3672335 h 3784177"/>
              <a:gd name="connsiteX106" fmla="*/ 163578 w 8037833"/>
              <a:gd name="connsiteY106" fmla="*/ 3656292 h 3784177"/>
              <a:gd name="connsiteX107" fmla="*/ 72220 w 8037833"/>
              <a:gd name="connsiteY107" fmla="*/ 3645272 h 3784177"/>
              <a:gd name="connsiteX108" fmla="*/ 44395 w 8037833"/>
              <a:gd name="connsiteY108" fmla="*/ 3639455 h 3784177"/>
              <a:gd name="connsiteX109" fmla="*/ 1962 w 8037833"/>
              <a:gd name="connsiteY109" fmla="*/ 3635948 h 3784177"/>
              <a:gd name="connsiteX110" fmla="*/ 0 w 8037833"/>
              <a:gd name="connsiteY110" fmla="*/ 3635261 h 3784177"/>
              <a:gd name="connsiteX111" fmla="*/ 0 w 8037833"/>
              <a:gd name="connsiteY111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445444 w 8037833"/>
              <a:gd name="connsiteY101" fmla="*/ 3764831 h 3784177"/>
              <a:gd name="connsiteX102" fmla="*/ 393295 w 8037833"/>
              <a:gd name="connsiteY102" fmla="*/ 3753097 h 3784177"/>
              <a:gd name="connsiteX103" fmla="*/ 339711 w 8037833"/>
              <a:gd name="connsiteY103" fmla="*/ 3718242 h 3784177"/>
              <a:gd name="connsiteX104" fmla="*/ 222239 w 8037833"/>
              <a:gd name="connsiteY104" fmla="*/ 3672335 h 3784177"/>
              <a:gd name="connsiteX105" fmla="*/ 163578 w 8037833"/>
              <a:gd name="connsiteY105" fmla="*/ 3656292 h 3784177"/>
              <a:gd name="connsiteX106" fmla="*/ 72220 w 8037833"/>
              <a:gd name="connsiteY106" fmla="*/ 3645272 h 3784177"/>
              <a:gd name="connsiteX107" fmla="*/ 44395 w 8037833"/>
              <a:gd name="connsiteY107" fmla="*/ 3639455 h 3784177"/>
              <a:gd name="connsiteX108" fmla="*/ 1962 w 8037833"/>
              <a:gd name="connsiteY108" fmla="*/ 3635948 h 3784177"/>
              <a:gd name="connsiteX109" fmla="*/ 0 w 8037833"/>
              <a:gd name="connsiteY109" fmla="*/ 3635261 h 3784177"/>
              <a:gd name="connsiteX110" fmla="*/ 0 w 8037833"/>
              <a:gd name="connsiteY11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445444 w 8037833"/>
              <a:gd name="connsiteY101" fmla="*/ 3764831 h 3784177"/>
              <a:gd name="connsiteX102" fmla="*/ 393295 w 8037833"/>
              <a:gd name="connsiteY102" fmla="*/ 3753097 h 3784177"/>
              <a:gd name="connsiteX103" fmla="*/ 339711 w 8037833"/>
              <a:gd name="connsiteY103" fmla="*/ 3718242 h 3784177"/>
              <a:gd name="connsiteX104" fmla="*/ 222239 w 8037833"/>
              <a:gd name="connsiteY104" fmla="*/ 3672335 h 3784177"/>
              <a:gd name="connsiteX105" fmla="*/ 163578 w 8037833"/>
              <a:gd name="connsiteY105" fmla="*/ 3656292 h 3784177"/>
              <a:gd name="connsiteX106" fmla="*/ 72220 w 8037833"/>
              <a:gd name="connsiteY106" fmla="*/ 3645272 h 3784177"/>
              <a:gd name="connsiteX107" fmla="*/ 44395 w 8037833"/>
              <a:gd name="connsiteY107" fmla="*/ 3639455 h 3784177"/>
              <a:gd name="connsiteX108" fmla="*/ 1962 w 8037833"/>
              <a:gd name="connsiteY108" fmla="*/ 3635948 h 3784177"/>
              <a:gd name="connsiteX109" fmla="*/ 0 w 8037833"/>
              <a:gd name="connsiteY109" fmla="*/ 3635261 h 3784177"/>
              <a:gd name="connsiteX110" fmla="*/ 0 w 8037833"/>
              <a:gd name="connsiteY11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93295 w 8037833"/>
              <a:gd name="connsiteY101" fmla="*/ 3753097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93295 w 8037833"/>
              <a:gd name="connsiteY101" fmla="*/ 3753097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989223 w 8037833"/>
              <a:gd name="connsiteY95" fmla="*/ 3770303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93295 w 8037833"/>
              <a:gd name="connsiteY101" fmla="*/ 3753097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989223 w 8037833"/>
              <a:gd name="connsiteY95" fmla="*/ 3770303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85384 w 8037833"/>
              <a:gd name="connsiteY101" fmla="*/ 3726388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504085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915449 w 8037833"/>
              <a:gd name="connsiteY72" fmla="*/ 3661039 h 3784177"/>
              <a:gd name="connsiteX73" fmla="*/ 2884777 w 8037833"/>
              <a:gd name="connsiteY73" fmla="*/ 3660775 h 3784177"/>
              <a:gd name="connsiteX74" fmla="*/ 2739034 w 8037833"/>
              <a:gd name="connsiteY74" fmla="*/ 3647396 h 3784177"/>
              <a:gd name="connsiteX75" fmla="*/ 2651827 w 8037833"/>
              <a:gd name="connsiteY75" fmla="*/ 3646306 h 3784177"/>
              <a:gd name="connsiteX76" fmla="*/ 2618680 w 8037833"/>
              <a:gd name="connsiteY76" fmla="*/ 3656755 h 3784177"/>
              <a:gd name="connsiteX77" fmla="*/ 2572404 w 8037833"/>
              <a:gd name="connsiteY77" fmla="*/ 3664043 h 3784177"/>
              <a:gd name="connsiteX78" fmla="*/ 2423704 w 8037833"/>
              <a:gd name="connsiteY78" fmla="*/ 3658079 h 3784177"/>
              <a:gd name="connsiteX79" fmla="*/ 2301172 w 8037833"/>
              <a:gd name="connsiteY79" fmla="*/ 3663053 h 3784177"/>
              <a:gd name="connsiteX80" fmla="*/ 2238966 w 8037833"/>
              <a:gd name="connsiteY80" fmla="*/ 3668777 h 3784177"/>
              <a:gd name="connsiteX81" fmla="*/ 2082844 w 8037833"/>
              <a:gd name="connsiteY81" fmla="*/ 3631994 h 3784177"/>
              <a:gd name="connsiteX82" fmla="*/ 1938480 w 8037833"/>
              <a:gd name="connsiteY82" fmla="*/ 3601439 h 3784177"/>
              <a:gd name="connsiteX83" fmla="*/ 1900166 w 8037833"/>
              <a:gd name="connsiteY83" fmla="*/ 3609358 h 3784177"/>
              <a:gd name="connsiteX84" fmla="*/ 1787830 w 8037833"/>
              <a:gd name="connsiteY84" fmla="*/ 3633173 h 3784177"/>
              <a:gd name="connsiteX85" fmla="*/ 1734224 w 8037833"/>
              <a:gd name="connsiteY85" fmla="*/ 3655593 h 3784177"/>
              <a:gd name="connsiteX86" fmla="*/ 1664576 w 8037833"/>
              <a:gd name="connsiteY86" fmla="*/ 3638572 h 3784177"/>
              <a:gd name="connsiteX87" fmla="*/ 1577459 w 8037833"/>
              <a:gd name="connsiteY87" fmla="*/ 3658824 h 3784177"/>
              <a:gd name="connsiteX88" fmla="*/ 1527269 w 8037833"/>
              <a:gd name="connsiteY88" fmla="*/ 3663088 h 3784177"/>
              <a:gd name="connsiteX89" fmla="*/ 1390118 w 8037833"/>
              <a:gd name="connsiteY89" fmla="*/ 3682789 h 3784177"/>
              <a:gd name="connsiteX90" fmla="*/ 1252698 w 8037833"/>
              <a:gd name="connsiteY90" fmla="*/ 3708662 h 3784177"/>
              <a:gd name="connsiteX91" fmla="*/ 1171039 w 8037833"/>
              <a:gd name="connsiteY91" fmla="*/ 3758642 h 3784177"/>
              <a:gd name="connsiteX92" fmla="*/ 1058106 w 8037833"/>
              <a:gd name="connsiteY92" fmla="*/ 3776166 h 3784177"/>
              <a:gd name="connsiteX93" fmla="*/ 1039167 w 8037833"/>
              <a:gd name="connsiteY93" fmla="*/ 3784177 h 3784177"/>
              <a:gd name="connsiteX94" fmla="*/ 989223 w 8037833"/>
              <a:gd name="connsiteY94" fmla="*/ 3770303 h 3784177"/>
              <a:gd name="connsiteX95" fmla="*/ 907906 w 8037833"/>
              <a:gd name="connsiteY95" fmla="*/ 3757678 h 3784177"/>
              <a:gd name="connsiteX96" fmla="*/ 825226 w 8037833"/>
              <a:gd name="connsiteY96" fmla="*/ 3726369 h 3784177"/>
              <a:gd name="connsiteX97" fmla="*/ 722264 w 8037833"/>
              <a:gd name="connsiteY97" fmla="*/ 3747612 h 3784177"/>
              <a:gd name="connsiteX98" fmla="*/ 659460 w 8037833"/>
              <a:gd name="connsiteY98" fmla="*/ 3740429 h 3784177"/>
              <a:gd name="connsiteX99" fmla="*/ 556552 w 8037833"/>
              <a:gd name="connsiteY99" fmla="*/ 3739124 h 3784177"/>
              <a:gd name="connsiteX100" fmla="*/ 385384 w 8037833"/>
              <a:gd name="connsiteY100" fmla="*/ 3726388 h 3784177"/>
              <a:gd name="connsiteX101" fmla="*/ 339711 w 8037833"/>
              <a:gd name="connsiteY101" fmla="*/ 3718242 h 3784177"/>
              <a:gd name="connsiteX102" fmla="*/ 222239 w 8037833"/>
              <a:gd name="connsiteY102" fmla="*/ 3672335 h 3784177"/>
              <a:gd name="connsiteX103" fmla="*/ 163578 w 8037833"/>
              <a:gd name="connsiteY103" fmla="*/ 3656292 h 3784177"/>
              <a:gd name="connsiteX104" fmla="*/ 72220 w 8037833"/>
              <a:gd name="connsiteY104" fmla="*/ 3645272 h 3784177"/>
              <a:gd name="connsiteX105" fmla="*/ 44395 w 8037833"/>
              <a:gd name="connsiteY105" fmla="*/ 3639455 h 3784177"/>
              <a:gd name="connsiteX106" fmla="*/ 1962 w 8037833"/>
              <a:gd name="connsiteY106" fmla="*/ 3635948 h 3784177"/>
              <a:gd name="connsiteX107" fmla="*/ 0 w 8037833"/>
              <a:gd name="connsiteY107" fmla="*/ 3635261 h 3784177"/>
              <a:gd name="connsiteX108" fmla="*/ 0 w 8037833"/>
              <a:gd name="connsiteY10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915449 w 8037833"/>
              <a:gd name="connsiteY72" fmla="*/ 3661039 h 3784177"/>
              <a:gd name="connsiteX73" fmla="*/ 2884777 w 8037833"/>
              <a:gd name="connsiteY73" fmla="*/ 3660775 h 3784177"/>
              <a:gd name="connsiteX74" fmla="*/ 2739034 w 8037833"/>
              <a:gd name="connsiteY74" fmla="*/ 3647396 h 3784177"/>
              <a:gd name="connsiteX75" fmla="*/ 2651827 w 8037833"/>
              <a:gd name="connsiteY75" fmla="*/ 3646306 h 3784177"/>
              <a:gd name="connsiteX76" fmla="*/ 2618680 w 8037833"/>
              <a:gd name="connsiteY76" fmla="*/ 3656755 h 3784177"/>
              <a:gd name="connsiteX77" fmla="*/ 2572404 w 8037833"/>
              <a:gd name="connsiteY77" fmla="*/ 3664043 h 3784177"/>
              <a:gd name="connsiteX78" fmla="*/ 2423704 w 8037833"/>
              <a:gd name="connsiteY78" fmla="*/ 3658079 h 3784177"/>
              <a:gd name="connsiteX79" fmla="*/ 2301172 w 8037833"/>
              <a:gd name="connsiteY79" fmla="*/ 3663053 h 3784177"/>
              <a:gd name="connsiteX80" fmla="*/ 2238966 w 8037833"/>
              <a:gd name="connsiteY80" fmla="*/ 3668777 h 3784177"/>
              <a:gd name="connsiteX81" fmla="*/ 2082844 w 8037833"/>
              <a:gd name="connsiteY81" fmla="*/ 3631994 h 3784177"/>
              <a:gd name="connsiteX82" fmla="*/ 1938480 w 8037833"/>
              <a:gd name="connsiteY82" fmla="*/ 3601439 h 3784177"/>
              <a:gd name="connsiteX83" fmla="*/ 1900166 w 8037833"/>
              <a:gd name="connsiteY83" fmla="*/ 3609358 h 3784177"/>
              <a:gd name="connsiteX84" fmla="*/ 1787830 w 8037833"/>
              <a:gd name="connsiteY84" fmla="*/ 3633173 h 3784177"/>
              <a:gd name="connsiteX85" fmla="*/ 1734224 w 8037833"/>
              <a:gd name="connsiteY85" fmla="*/ 3655593 h 3784177"/>
              <a:gd name="connsiteX86" fmla="*/ 1664576 w 8037833"/>
              <a:gd name="connsiteY86" fmla="*/ 3638572 h 3784177"/>
              <a:gd name="connsiteX87" fmla="*/ 1577459 w 8037833"/>
              <a:gd name="connsiteY87" fmla="*/ 3658824 h 3784177"/>
              <a:gd name="connsiteX88" fmla="*/ 1527269 w 8037833"/>
              <a:gd name="connsiteY88" fmla="*/ 3663088 h 3784177"/>
              <a:gd name="connsiteX89" fmla="*/ 1390118 w 8037833"/>
              <a:gd name="connsiteY89" fmla="*/ 3682789 h 3784177"/>
              <a:gd name="connsiteX90" fmla="*/ 1252698 w 8037833"/>
              <a:gd name="connsiteY90" fmla="*/ 3708662 h 3784177"/>
              <a:gd name="connsiteX91" fmla="*/ 1171039 w 8037833"/>
              <a:gd name="connsiteY91" fmla="*/ 3758642 h 3784177"/>
              <a:gd name="connsiteX92" fmla="*/ 1058106 w 8037833"/>
              <a:gd name="connsiteY92" fmla="*/ 3776166 h 3784177"/>
              <a:gd name="connsiteX93" fmla="*/ 1039167 w 8037833"/>
              <a:gd name="connsiteY93" fmla="*/ 3784177 h 3784177"/>
              <a:gd name="connsiteX94" fmla="*/ 989223 w 8037833"/>
              <a:gd name="connsiteY94" fmla="*/ 3770303 h 3784177"/>
              <a:gd name="connsiteX95" fmla="*/ 907906 w 8037833"/>
              <a:gd name="connsiteY95" fmla="*/ 3757678 h 3784177"/>
              <a:gd name="connsiteX96" fmla="*/ 825226 w 8037833"/>
              <a:gd name="connsiteY96" fmla="*/ 3726369 h 3784177"/>
              <a:gd name="connsiteX97" fmla="*/ 722264 w 8037833"/>
              <a:gd name="connsiteY97" fmla="*/ 3747612 h 3784177"/>
              <a:gd name="connsiteX98" fmla="*/ 659460 w 8037833"/>
              <a:gd name="connsiteY98" fmla="*/ 3740429 h 3784177"/>
              <a:gd name="connsiteX99" fmla="*/ 556552 w 8037833"/>
              <a:gd name="connsiteY99" fmla="*/ 3739124 h 3784177"/>
              <a:gd name="connsiteX100" fmla="*/ 385384 w 8037833"/>
              <a:gd name="connsiteY100" fmla="*/ 3726388 h 3784177"/>
              <a:gd name="connsiteX101" fmla="*/ 339711 w 8037833"/>
              <a:gd name="connsiteY101" fmla="*/ 3718242 h 3784177"/>
              <a:gd name="connsiteX102" fmla="*/ 222239 w 8037833"/>
              <a:gd name="connsiteY102" fmla="*/ 3672335 h 3784177"/>
              <a:gd name="connsiteX103" fmla="*/ 163578 w 8037833"/>
              <a:gd name="connsiteY103" fmla="*/ 3656292 h 3784177"/>
              <a:gd name="connsiteX104" fmla="*/ 72220 w 8037833"/>
              <a:gd name="connsiteY104" fmla="*/ 3645272 h 3784177"/>
              <a:gd name="connsiteX105" fmla="*/ 44395 w 8037833"/>
              <a:gd name="connsiteY105" fmla="*/ 3639455 h 3784177"/>
              <a:gd name="connsiteX106" fmla="*/ 1962 w 8037833"/>
              <a:gd name="connsiteY106" fmla="*/ 3635948 h 3784177"/>
              <a:gd name="connsiteX107" fmla="*/ 0 w 8037833"/>
              <a:gd name="connsiteY107" fmla="*/ 3635261 h 3784177"/>
              <a:gd name="connsiteX108" fmla="*/ 0 w 8037833"/>
              <a:gd name="connsiteY10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915449 w 8037833"/>
              <a:gd name="connsiteY72" fmla="*/ 3661039 h 3784177"/>
              <a:gd name="connsiteX73" fmla="*/ 2884777 w 8037833"/>
              <a:gd name="connsiteY73" fmla="*/ 3660775 h 3784177"/>
              <a:gd name="connsiteX74" fmla="*/ 2739034 w 8037833"/>
              <a:gd name="connsiteY74" fmla="*/ 3647396 h 3784177"/>
              <a:gd name="connsiteX75" fmla="*/ 2651827 w 8037833"/>
              <a:gd name="connsiteY75" fmla="*/ 3646306 h 3784177"/>
              <a:gd name="connsiteX76" fmla="*/ 2618680 w 8037833"/>
              <a:gd name="connsiteY76" fmla="*/ 3656755 h 3784177"/>
              <a:gd name="connsiteX77" fmla="*/ 2572404 w 8037833"/>
              <a:gd name="connsiteY77" fmla="*/ 3664043 h 3784177"/>
              <a:gd name="connsiteX78" fmla="*/ 2423704 w 8037833"/>
              <a:gd name="connsiteY78" fmla="*/ 3658079 h 3784177"/>
              <a:gd name="connsiteX79" fmla="*/ 2301172 w 8037833"/>
              <a:gd name="connsiteY79" fmla="*/ 3663053 h 3784177"/>
              <a:gd name="connsiteX80" fmla="*/ 2238966 w 8037833"/>
              <a:gd name="connsiteY80" fmla="*/ 3668777 h 3784177"/>
              <a:gd name="connsiteX81" fmla="*/ 2082844 w 8037833"/>
              <a:gd name="connsiteY81" fmla="*/ 3631994 h 3784177"/>
              <a:gd name="connsiteX82" fmla="*/ 1938480 w 8037833"/>
              <a:gd name="connsiteY82" fmla="*/ 3601439 h 3784177"/>
              <a:gd name="connsiteX83" fmla="*/ 1900166 w 8037833"/>
              <a:gd name="connsiteY83" fmla="*/ 3609358 h 3784177"/>
              <a:gd name="connsiteX84" fmla="*/ 1787830 w 8037833"/>
              <a:gd name="connsiteY84" fmla="*/ 3633173 h 3784177"/>
              <a:gd name="connsiteX85" fmla="*/ 1734224 w 8037833"/>
              <a:gd name="connsiteY85" fmla="*/ 3655593 h 3784177"/>
              <a:gd name="connsiteX86" fmla="*/ 1664576 w 8037833"/>
              <a:gd name="connsiteY86" fmla="*/ 3638572 h 3784177"/>
              <a:gd name="connsiteX87" fmla="*/ 1577459 w 8037833"/>
              <a:gd name="connsiteY87" fmla="*/ 3658824 h 3784177"/>
              <a:gd name="connsiteX88" fmla="*/ 1527269 w 8037833"/>
              <a:gd name="connsiteY88" fmla="*/ 3663088 h 3784177"/>
              <a:gd name="connsiteX89" fmla="*/ 1390118 w 8037833"/>
              <a:gd name="connsiteY89" fmla="*/ 3682789 h 3784177"/>
              <a:gd name="connsiteX90" fmla="*/ 1252698 w 8037833"/>
              <a:gd name="connsiteY90" fmla="*/ 3708662 h 3784177"/>
              <a:gd name="connsiteX91" fmla="*/ 1171039 w 8037833"/>
              <a:gd name="connsiteY91" fmla="*/ 3758642 h 3784177"/>
              <a:gd name="connsiteX92" fmla="*/ 1058106 w 8037833"/>
              <a:gd name="connsiteY92" fmla="*/ 3776166 h 3784177"/>
              <a:gd name="connsiteX93" fmla="*/ 1039167 w 8037833"/>
              <a:gd name="connsiteY93" fmla="*/ 3784177 h 3784177"/>
              <a:gd name="connsiteX94" fmla="*/ 989223 w 8037833"/>
              <a:gd name="connsiteY94" fmla="*/ 3770303 h 3784177"/>
              <a:gd name="connsiteX95" fmla="*/ 907906 w 8037833"/>
              <a:gd name="connsiteY95" fmla="*/ 3757678 h 3784177"/>
              <a:gd name="connsiteX96" fmla="*/ 825226 w 8037833"/>
              <a:gd name="connsiteY96" fmla="*/ 3726369 h 3784177"/>
              <a:gd name="connsiteX97" fmla="*/ 722264 w 8037833"/>
              <a:gd name="connsiteY97" fmla="*/ 3747612 h 3784177"/>
              <a:gd name="connsiteX98" fmla="*/ 659460 w 8037833"/>
              <a:gd name="connsiteY98" fmla="*/ 3740429 h 3784177"/>
              <a:gd name="connsiteX99" fmla="*/ 556552 w 8037833"/>
              <a:gd name="connsiteY99" fmla="*/ 3739124 h 3784177"/>
              <a:gd name="connsiteX100" fmla="*/ 385384 w 8037833"/>
              <a:gd name="connsiteY100" fmla="*/ 3726388 h 3784177"/>
              <a:gd name="connsiteX101" fmla="*/ 339711 w 8037833"/>
              <a:gd name="connsiteY101" fmla="*/ 3718242 h 3784177"/>
              <a:gd name="connsiteX102" fmla="*/ 222239 w 8037833"/>
              <a:gd name="connsiteY102" fmla="*/ 3672335 h 3784177"/>
              <a:gd name="connsiteX103" fmla="*/ 163578 w 8037833"/>
              <a:gd name="connsiteY103" fmla="*/ 3656292 h 3784177"/>
              <a:gd name="connsiteX104" fmla="*/ 72220 w 8037833"/>
              <a:gd name="connsiteY104" fmla="*/ 3645272 h 3784177"/>
              <a:gd name="connsiteX105" fmla="*/ 44395 w 8037833"/>
              <a:gd name="connsiteY105" fmla="*/ 3639455 h 3784177"/>
              <a:gd name="connsiteX106" fmla="*/ 1962 w 8037833"/>
              <a:gd name="connsiteY106" fmla="*/ 3635948 h 3784177"/>
              <a:gd name="connsiteX107" fmla="*/ 0 w 8037833"/>
              <a:gd name="connsiteY107" fmla="*/ 3635261 h 3784177"/>
              <a:gd name="connsiteX108" fmla="*/ 0 w 8037833"/>
              <a:gd name="connsiteY10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884777 w 8037833"/>
              <a:gd name="connsiteY72" fmla="*/ 3660775 h 3784177"/>
              <a:gd name="connsiteX73" fmla="*/ 2739034 w 8037833"/>
              <a:gd name="connsiteY73" fmla="*/ 3647396 h 3784177"/>
              <a:gd name="connsiteX74" fmla="*/ 2651827 w 8037833"/>
              <a:gd name="connsiteY74" fmla="*/ 3646306 h 3784177"/>
              <a:gd name="connsiteX75" fmla="*/ 2618680 w 8037833"/>
              <a:gd name="connsiteY75" fmla="*/ 3656755 h 3784177"/>
              <a:gd name="connsiteX76" fmla="*/ 2572404 w 8037833"/>
              <a:gd name="connsiteY76" fmla="*/ 3664043 h 3784177"/>
              <a:gd name="connsiteX77" fmla="*/ 2423704 w 8037833"/>
              <a:gd name="connsiteY77" fmla="*/ 3658079 h 3784177"/>
              <a:gd name="connsiteX78" fmla="*/ 2301172 w 8037833"/>
              <a:gd name="connsiteY78" fmla="*/ 3663053 h 3784177"/>
              <a:gd name="connsiteX79" fmla="*/ 2238966 w 8037833"/>
              <a:gd name="connsiteY79" fmla="*/ 3668777 h 3784177"/>
              <a:gd name="connsiteX80" fmla="*/ 2082844 w 8037833"/>
              <a:gd name="connsiteY80" fmla="*/ 3631994 h 3784177"/>
              <a:gd name="connsiteX81" fmla="*/ 1938480 w 8037833"/>
              <a:gd name="connsiteY81" fmla="*/ 3601439 h 3784177"/>
              <a:gd name="connsiteX82" fmla="*/ 1900166 w 8037833"/>
              <a:gd name="connsiteY82" fmla="*/ 3609358 h 3784177"/>
              <a:gd name="connsiteX83" fmla="*/ 1787830 w 8037833"/>
              <a:gd name="connsiteY83" fmla="*/ 3633173 h 3784177"/>
              <a:gd name="connsiteX84" fmla="*/ 1734224 w 8037833"/>
              <a:gd name="connsiteY84" fmla="*/ 3655593 h 3784177"/>
              <a:gd name="connsiteX85" fmla="*/ 1664576 w 8037833"/>
              <a:gd name="connsiteY85" fmla="*/ 3638572 h 3784177"/>
              <a:gd name="connsiteX86" fmla="*/ 1577459 w 8037833"/>
              <a:gd name="connsiteY86" fmla="*/ 3658824 h 3784177"/>
              <a:gd name="connsiteX87" fmla="*/ 1527269 w 8037833"/>
              <a:gd name="connsiteY87" fmla="*/ 3663088 h 3784177"/>
              <a:gd name="connsiteX88" fmla="*/ 1390118 w 8037833"/>
              <a:gd name="connsiteY88" fmla="*/ 3682789 h 3784177"/>
              <a:gd name="connsiteX89" fmla="*/ 1252698 w 8037833"/>
              <a:gd name="connsiteY89" fmla="*/ 3708662 h 3784177"/>
              <a:gd name="connsiteX90" fmla="*/ 1171039 w 8037833"/>
              <a:gd name="connsiteY90" fmla="*/ 3758642 h 3784177"/>
              <a:gd name="connsiteX91" fmla="*/ 1058106 w 8037833"/>
              <a:gd name="connsiteY91" fmla="*/ 3776166 h 3784177"/>
              <a:gd name="connsiteX92" fmla="*/ 1039167 w 8037833"/>
              <a:gd name="connsiteY92" fmla="*/ 3784177 h 3784177"/>
              <a:gd name="connsiteX93" fmla="*/ 989223 w 8037833"/>
              <a:gd name="connsiteY93" fmla="*/ 3770303 h 3784177"/>
              <a:gd name="connsiteX94" fmla="*/ 907906 w 8037833"/>
              <a:gd name="connsiteY94" fmla="*/ 3757678 h 3784177"/>
              <a:gd name="connsiteX95" fmla="*/ 825226 w 8037833"/>
              <a:gd name="connsiteY95" fmla="*/ 3726369 h 3784177"/>
              <a:gd name="connsiteX96" fmla="*/ 722264 w 8037833"/>
              <a:gd name="connsiteY96" fmla="*/ 3747612 h 3784177"/>
              <a:gd name="connsiteX97" fmla="*/ 659460 w 8037833"/>
              <a:gd name="connsiteY97" fmla="*/ 3740429 h 3784177"/>
              <a:gd name="connsiteX98" fmla="*/ 556552 w 8037833"/>
              <a:gd name="connsiteY98" fmla="*/ 3739124 h 3784177"/>
              <a:gd name="connsiteX99" fmla="*/ 385384 w 8037833"/>
              <a:gd name="connsiteY99" fmla="*/ 3726388 h 3784177"/>
              <a:gd name="connsiteX100" fmla="*/ 339711 w 8037833"/>
              <a:gd name="connsiteY100" fmla="*/ 3718242 h 3784177"/>
              <a:gd name="connsiteX101" fmla="*/ 222239 w 8037833"/>
              <a:gd name="connsiteY101" fmla="*/ 3672335 h 3784177"/>
              <a:gd name="connsiteX102" fmla="*/ 163578 w 8037833"/>
              <a:gd name="connsiteY102" fmla="*/ 3656292 h 3784177"/>
              <a:gd name="connsiteX103" fmla="*/ 72220 w 8037833"/>
              <a:gd name="connsiteY103" fmla="*/ 3645272 h 3784177"/>
              <a:gd name="connsiteX104" fmla="*/ 44395 w 8037833"/>
              <a:gd name="connsiteY104" fmla="*/ 3639455 h 3784177"/>
              <a:gd name="connsiteX105" fmla="*/ 1962 w 8037833"/>
              <a:gd name="connsiteY105" fmla="*/ 3635948 h 3784177"/>
              <a:gd name="connsiteX106" fmla="*/ 0 w 8037833"/>
              <a:gd name="connsiteY106" fmla="*/ 3635261 h 3784177"/>
              <a:gd name="connsiteX107" fmla="*/ 0 w 8037833"/>
              <a:gd name="connsiteY107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11556 w 8037833"/>
              <a:gd name="connsiteY53" fmla="*/ 3729673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884777 w 8037833"/>
              <a:gd name="connsiteY72" fmla="*/ 3660775 h 3784177"/>
              <a:gd name="connsiteX73" fmla="*/ 2739034 w 8037833"/>
              <a:gd name="connsiteY73" fmla="*/ 3647396 h 3784177"/>
              <a:gd name="connsiteX74" fmla="*/ 2651827 w 8037833"/>
              <a:gd name="connsiteY74" fmla="*/ 3646306 h 3784177"/>
              <a:gd name="connsiteX75" fmla="*/ 2618680 w 8037833"/>
              <a:gd name="connsiteY75" fmla="*/ 3656755 h 3784177"/>
              <a:gd name="connsiteX76" fmla="*/ 2572404 w 8037833"/>
              <a:gd name="connsiteY76" fmla="*/ 3664043 h 3784177"/>
              <a:gd name="connsiteX77" fmla="*/ 2423704 w 8037833"/>
              <a:gd name="connsiteY77" fmla="*/ 3658079 h 3784177"/>
              <a:gd name="connsiteX78" fmla="*/ 2301172 w 8037833"/>
              <a:gd name="connsiteY78" fmla="*/ 3663053 h 3784177"/>
              <a:gd name="connsiteX79" fmla="*/ 2238966 w 8037833"/>
              <a:gd name="connsiteY79" fmla="*/ 3668777 h 3784177"/>
              <a:gd name="connsiteX80" fmla="*/ 2082844 w 8037833"/>
              <a:gd name="connsiteY80" fmla="*/ 3631994 h 3784177"/>
              <a:gd name="connsiteX81" fmla="*/ 1938480 w 8037833"/>
              <a:gd name="connsiteY81" fmla="*/ 3601439 h 3784177"/>
              <a:gd name="connsiteX82" fmla="*/ 1900166 w 8037833"/>
              <a:gd name="connsiteY82" fmla="*/ 3609358 h 3784177"/>
              <a:gd name="connsiteX83" fmla="*/ 1787830 w 8037833"/>
              <a:gd name="connsiteY83" fmla="*/ 3633173 h 3784177"/>
              <a:gd name="connsiteX84" fmla="*/ 1734224 w 8037833"/>
              <a:gd name="connsiteY84" fmla="*/ 3655593 h 3784177"/>
              <a:gd name="connsiteX85" fmla="*/ 1664576 w 8037833"/>
              <a:gd name="connsiteY85" fmla="*/ 3638572 h 3784177"/>
              <a:gd name="connsiteX86" fmla="*/ 1577459 w 8037833"/>
              <a:gd name="connsiteY86" fmla="*/ 3658824 h 3784177"/>
              <a:gd name="connsiteX87" fmla="*/ 1527269 w 8037833"/>
              <a:gd name="connsiteY87" fmla="*/ 3663088 h 3784177"/>
              <a:gd name="connsiteX88" fmla="*/ 1390118 w 8037833"/>
              <a:gd name="connsiteY88" fmla="*/ 3682789 h 3784177"/>
              <a:gd name="connsiteX89" fmla="*/ 1252698 w 8037833"/>
              <a:gd name="connsiteY89" fmla="*/ 3708662 h 3784177"/>
              <a:gd name="connsiteX90" fmla="*/ 1171039 w 8037833"/>
              <a:gd name="connsiteY90" fmla="*/ 3758642 h 3784177"/>
              <a:gd name="connsiteX91" fmla="*/ 1058106 w 8037833"/>
              <a:gd name="connsiteY91" fmla="*/ 3776166 h 3784177"/>
              <a:gd name="connsiteX92" fmla="*/ 1039167 w 8037833"/>
              <a:gd name="connsiteY92" fmla="*/ 3784177 h 3784177"/>
              <a:gd name="connsiteX93" fmla="*/ 989223 w 8037833"/>
              <a:gd name="connsiteY93" fmla="*/ 3770303 h 3784177"/>
              <a:gd name="connsiteX94" fmla="*/ 907906 w 8037833"/>
              <a:gd name="connsiteY94" fmla="*/ 3757678 h 3784177"/>
              <a:gd name="connsiteX95" fmla="*/ 825226 w 8037833"/>
              <a:gd name="connsiteY95" fmla="*/ 3726369 h 3784177"/>
              <a:gd name="connsiteX96" fmla="*/ 722264 w 8037833"/>
              <a:gd name="connsiteY96" fmla="*/ 3747612 h 3784177"/>
              <a:gd name="connsiteX97" fmla="*/ 659460 w 8037833"/>
              <a:gd name="connsiteY97" fmla="*/ 3740429 h 3784177"/>
              <a:gd name="connsiteX98" fmla="*/ 556552 w 8037833"/>
              <a:gd name="connsiteY98" fmla="*/ 3739124 h 3784177"/>
              <a:gd name="connsiteX99" fmla="*/ 385384 w 8037833"/>
              <a:gd name="connsiteY99" fmla="*/ 3726388 h 3784177"/>
              <a:gd name="connsiteX100" fmla="*/ 339711 w 8037833"/>
              <a:gd name="connsiteY100" fmla="*/ 3718242 h 3784177"/>
              <a:gd name="connsiteX101" fmla="*/ 222239 w 8037833"/>
              <a:gd name="connsiteY101" fmla="*/ 3672335 h 3784177"/>
              <a:gd name="connsiteX102" fmla="*/ 163578 w 8037833"/>
              <a:gd name="connsiteY102" fmla="*/ 3656292 h 3784177"/>
              <a:gd name="connsiteX103" fmla="*/ 72220 w 8037833"/>
              <a:gd name="connsiteY103" fmla="*/ 3645272 h 3784177"/>
              <a:gd name="connsiteX104" fmla="*/ 44395 w 8037833"/>
              <a:gd name="connsiteY104" fmla="*/ 3639455 h 3784177"/>
              <a:gd name="connsiteX105" fmla="*/ 1962 w 8037833"/>
              <a:gd name="connsiteY105" fmla="*/ 3635948 h 3784177"/>
              <a:gd name="connsiteX106" fmla="*/ 0 w 8037833"/>
              <a:gd name="connsiteY106" fmla="*/ 3635261 h 3784177"/>
              <a:gd name="connsiteX107" fmla="*/ 0 w 8037833"/>
              <a:gd name="connsiteY107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38966 w 8037833"/>
              <a:gd name="connsiteY78" fmla="*/ 3668777 h 3784177"/>
              <a:gd name="connsiteX79" fmla="*/ 2082844 w 8037833"/>
              <a:gd name="connsiteY79" fmla="*/ 3631994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38966 w 8037833"/>
              <a:gd name="connsiteY78" fmla="*/ 3668777 h 3784177"/>
              <a:gd name="connsiteX79" fmla="*/ 2082844 w 8037833"/>
              <a:gd name="connsiteY79" fmla="*/ 3631994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38966 w 8037833"/>
              <a:gd name="connsiteY78" fmla="*/ 3668777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206642 w 8037833"/>
              <a:gd name="connsiteY89" fmla="*/ 3736384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664576 w 8037833"/>
              <a:gd name="connsiteY83" fmla="*/ 3638572 h 3784177"/>
              <a:gd name="connsiteX84" fmla="*/ 1577459 w 8037833"/>
              <a:gd name="connsiteY84" fmla="*/ 3658824 h 3784177"/>
              <a:gd name="connsiteX85" fmla="*/ 1527269 w 8037833"/>
              <a:gd name="connsiteY85" fmla="*/ 3663088 h 3784177"/>
              <a:gd name="connsiteX86" fmla="*/ 1390118 w 8037833"/>
              <a:gd name="connsiteY86" fmla="*/ 3682789 h 3784177"/>
              <a:gd name="connsiteX87" fmla="*/ 1252698 w 8037833"/>
              <a:gd name="connsiteY87" fmla="*/ 3708662 h 3784177"/>
              <a:gd name="connsiteX88" fmla="*/ 1206642 w 8037833"/>
              <a:gd name="connsiteY88" fmla="*/ 3736384 h 3784177"/>
              <a:gd name="connsiteX89" fmla="*/ 1058106 w 8037833"/>
              <a:gd name="connsiteY89" fmla="*/ 3776166 h 3784177"/>
              <a:gd name="connsiteX90" fmla="*/ 1039167 w 8037833"/>
              <a:gd name="connsiteY90" fmla="*/ 3784177 h 3784177"/>
              <a:gd name="connsiteX91" fmla="*/ 989223 w 8037833"/>
              <a:gd name="connsiteY91" fmla="*/ 3770303 h 3784177"/>
              <a:gd name="connsiteX92" fmla="*/ 907906 w 8037833"/>
              <a:gd name="connsiteY92" fmla="*/ 3757678 h 3784177"/>
              <a:gd name="connsiteX93" fmla="*/ 825226 w 8037833"/>
              <a:gd name="connsiteY93" fmla="*/ 3726369 h 3784177"/>
              <a:gd name="connsiteX94" fmla="*/ 722264 w 8037833"/>
              <a:gd name="connsiteY94" fmla="*/ 3747612 h 3784177"/>
              <a:gd name="connsiteX95" fmla="*/ 659460 w 8037833"/>
              <a:gd name="connsiteY95" fmla="*/ 3740429 h 3784177"/>
              <a:gd name="connsiteX96" fmla="*/ 556552 w 8037833"/>
              <a:gd name="connsiteY96" fmla="*/ 3739124 h 3784177"/>
              <a:gd name="connsiteX97" fmla="*/ 385384 w 8037833"/>
              <a:gd name="connsiteY97" fmla="*/ 3726388 h 3784177"/>
              <a:gd name="connsiteX98" fmla="*/ 339711 w 8037833"/>
              <a:gd name="connsiteY98" fmla="*/ 3718242 h 3784177"/>
              <a:gd name="connsiteX99" fmla="*/ 222239 w 8037833"/>
              <a:gd name="connsiteY99" fmla="*/ 3672335 h 3784177"/>
              <a:gd name="connsiteX100" fmla="*/ 163578 w 8037833"/>
              <a:gd name="connsiteY100" fmla="*/ 3656292 h 3784177"/>
              <a:gd name="connsiteX101" fmla="*/ 72220 w 8037833"/>
              <a:gd name="connsiteY101" fmla="*/ 3645272 h 3784177"/>
              <a:gd name="connsiteX102" fmla="*/ 44395 w 8037833"/>
              <a:gd name="connsiteY102" fmla="*/ 3639455 h 3784177"/>
              <a:gd name="connsiteX103" fmla="*/ 1962 w 8037833"/>
              <a:gd name="connsiteY103" fmla="*/ 3635948 h 3784177"/>
              <a:gd name="connsiteX104" fmla="*/ 0 w 8037833"/>
              <a:gd name="connsiteY104" fmla="*/ 3635261 h 3784177"/>
              <a:gd name="connsiteX105" fmla="*/ 0 w 8037833"/>
              <a:gd name="connsiteY105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04758 w 8037833"/>
              <a:gd name="connsiteY82" fmla="*/ 3637625 h 3784177"/>
              <a:gd name="connsiteX83" fmla="*/ 1664576 w 8037833"/>
              <a:gd name="connsiteY83" fmla="*/ 3638572 h 3784177"/>
              <a:gd name="connsiteX84" fmla="*/ 1577459 w 8037833"/>
              <a:gd name="connsiteY84" fmla="*/ 3658824 h 3784177"/>
              <a:gd name="connsiteX85" fmla="*/ 1527269 w 8037833"/>
              <a:gd name="connsiteY85" fmla="*/ 3663088 h 3784177"/>
              <a:gd name="connsiteX86" fmla="*/ 1390118 w 8037833"/>
              <a:gd name="connsiteY86" fmla="*/ 3682789 h 3784177"/>
              <a:gd name="connsiteX87" fmla="*/ 1252698 w 8037833"/>
              <a:gd name="connsiteY87" fmla="*/ 3708662 h 3784177"/>
              <a:gd name="connsiteX88" fmla="*/ 1206642 w 8037833"/>
              <a:gd name="connsiteY88" fmla="*/ 3736384 h 3784177"/>
              <a:gd name="connsiteX89" fmla="*/ 1058106 w 8037833"/>
              <a:gd name="connsiteY89" fmla="*/ 3776166 h 3784177"/>
              <a:gd name="connsiteX90" fmla="*/ 1039167 w 8037833"/>
              <a:gd name="connsiteY90" fmla="*/ 3784177 h 3784177"/>
              <a:gd name="connsiteX91" fmla="*/ 989223 w 8037833"/>
              <a:gd name="connsiteY91" fmla="*/ 3770303 h 3784177"/>
              <a:gd name="connsiteX92" fmla="*/ 907906 w 8037833"/>
              <a:gd name="connsiteY92" fmla="*/ 3757678 h 3784177"/>
              <a:gd name="connsiteX93" fmla="*/ 825226 w 8037833"/>
              <a:gd name="connsiteY93" fmla="*/ 3726369 h 3784177"/>
              <a:gd name="connsiteX94" fmla="*/ 722264 w 8037833"/>
              <a:gd name="connsiteY94" fmla="*/ 3747612 h 3784177"/>
              <a:gd name="connsiteX95" fmla="*/ 659460 w 8037833"/>
              <a:gd name="connsiteY95" fmla="*/ 3740429 h 3784177"/>
              <a:gd name="connsiteX96" fmla="*/ 556552 w 8037833"/>
              <a:gd name="connsiteY96" fmla="*/ 3739124 h 3784177"/>
              <a:gd name="connsiteX97" fmla="*/ 385384 w 8037833"/>
              <a:gd name="connsiteY97" fmla="*/ 3726388 h 3784177"/>
              <a:gd name="connsiteX98" fmla="*/ 339711 w 8037833"/>
              <a:gd name="connsiteY98" fmla="*/ 3718242 h 3784177"/>
              <a:gd name="connsiteX99" fmla="*/ 222239 w 8037833"/>
              <a:gd name="connsiteY99" fmla="*/ 3672335 h 3784177"/>
              <a:gd name="connsiteX100" fmla="*/ 163578 w 8037833"/>
              <a:gd name="connsiteY100" fmla="*/ 3656292 h 3784177"/>
              <a:gd name="connsiteX101" fmla="*/ 72220 w 8037833"/>
              <a:gd name="connsiteY101" fmla="*/ 3645272 h 3784177"/>
              <a:gd name="connsiteX102" fmla="*/ 44395 w 8037833"/>
              <a:gd name="connsiteY102" fmla="*/ 3639455 h 3784177"/>
              <a:gd name="connsiteX103" fmla="*/ 1962 w 8037833"/>
              <a:gd name="connsiteY103" fmla="*/ 3635948 h 3784177"/>
              <a:gd name="connsiteX104" fmla="*/ 0 w 8037833"/>
              <a:gd name="connsiteY104" fmla="*/ 3635261 h 3784177"/>
              <a:gd name="connsiteX105" fmla="*/ 0 w 8037833"/>
              <a:gd name="connsiteY105" fmla="*/ 12763 h 3784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8037833" h="3784177">
                <a:moveTo>
                  <a:pt x="0" y="12763"/>
                </a:moveTo>
                <a:lnTo>
                  <a:pt x="8037833" y="0"/>
                </a:lnTo>
                <a:lnTo>
                  <a:pt x="8037833" y="3123098"/>
                </a:lnTo>
                <a:lnTo>
                  <a:pt x="8034343" y="3122573"/>
                </a:lnTo>
                <a:cubicBezTo>
                  <a:pt x="7983474" y="3121603"/>
                  <a:pt x="7958686" y="3166517"/>
                  <a:pt x="7877229" y="3143819"/>
                </a:cubicBezTo>
                <a:cubicBezTo>
                  <a:pt x="7902982" y="3130590"/>
                  <a:pt x="7764195" y="3161981"/>
                  <a:pt x="7752740" y="3181149"/>
                </a:cubicBezTo>
                <a:cubicBezTo>
                  <a:pt x="7676202" y="3198058"/>
                  <a:pt x="7659123" y="3129063"/>
                  <a:pt x="7588760" y="3183782"/>
                </a:cubicBezTo>
                <a:cubicBezTo>
                  <a:pt x="7551891" y="3215463"/>
                  <a:pt x="7426365" y="3228579"/>
                  <a:pt x="7351256" y="3276296"/>
                </a:cubicBezTo>
                <a:cubicBezTo>
                  <a:pt x="7314255" y="3274736"/>
                  <a:pt x="7277479" y="3268807"/>
                  <a:pt x="7241630" y="3258619"/>
                </a:cubicBezTo>
                <a:cubicBezTo>
                  <a:pt x="7225774" y="3249278"/>
                  <a:pt x="7215938" y="3250389"/>
                  <a:pt x="7197338" y="3224751"/>
                </a:cubicBezTo>
                <a:cubicBezTo>
                  <a:pt x="7195955" y="3243380"/>
                  <a:pt x="7188542" y="3231477"/>
                  <a:pt x="7180777" y="3222826"/>
                </a:cubicBezTo>
                <a:cubicBezTo>
                  <a:pt x="7171770" y="3230955"/>
                  <a:pt x="7156637" y="3256184"/>
                  <a:pt x="7146896" y="3256975"/>
                </a:cubicBezTo>
                <a:cubicBezTo>
                  <a:pt x="7127629" y="3216232"/>
                  <a:pt x="7125488" y="3280164"/>
                  <a:pt x="7101771" y="3257015"/>
                </a:cubicBezTo>
                <a:cubicBezTo>
                  <a:pt x="7091351" y="3270846"/>
                  <a:pt x="7071846" y="3326895"/>
                  <a:pt x="7047844" y="3303791"/>
                </a:cubicBezTo>
                <a:cubicBezTo>
                  <a:pt x="6992848" y="3331112"/>
                  <a:pt x="6969266" y="3372516"/>
                  <a:pt x="6912506" y="3361478"/>
                </a:cubicBezTo>
                <a:cubicBezTo>
                  <a:pt x="6904521" y="3387853"/>
                  <a:pt x="6807293" y="3321424"/>
                  <a:pt x="6819463" y="3368624"/>
                </a:cubicBezTo>
                <a:cubicBezTo>
                  <a:pt x="6800520" y="3366318"/>
                  <a:pt x="6786640" y="3347534"/>
                  <a:pt x="6797198" y="3378256"/>
                </a:cubicBezTo>
                <a:lnTo>
                  <a:pt x="6687784" y="3376132"/>
                </a:lnTo>
                <a:cubicBezTo>
                  <a:pt x="6627134" y="3366894"/>
                  <a:pt x="6605084" y="3434017"/>
                  <a:pt x="6566539" y="3382500"/>
                </a:cubicBezTo>
                <a:cubicBezTo>
                  <a:pt x="6505539" y="3381128"/>
                  <a:pt x="6435204" y="3374346"/>
                  <a:pt x="6352283" y="3374762"/>
                </a:cubicBezTo>
                <a:cubicBezTo>
                  <a:pt x="6293888" y="3372097"/>
                  <a:pt x="6170788" y="3347568"/>
                  <a:pt x="6111718" y="3357536"/>
                </a:cubicBezTo>
                <a:cubicBezTo>
                  <a:pt x="6041005" y="3333697"/>
                  <a:pt x="6098061" y="3372084"/>
                  <a:pt x="6022263" y="3359057"/>
                </a:cubicBezTo>
                <a:cubicBezTo>
                  <a:pt x="5989123" y="3410585"/>
                  <a:pt x="5931322" y="3384912"/>
                  <a:pt x="5891274" y="3397681"/>
                </a:cubicBezTo>
                <a:cubicBezTo>
                  <a:pt x="5845239" y="3408862"/>
                  <a:pt x="5792317" y="3420977"/>
                  <a:pt x="5746050" y="3426142"/>
                </a:cubicBezTo>
                <a:cubicBezTo>
                  <a:pt x="5709404" y="3402923"/>
                  <a:pt x="5659139" y="3459917"/>
                  <a:pt x="5613670" y="3428671"/>
                </a:cubicBezTo>
                <a:cubicBezTo>
                  <a:pt x="5596941" y="3421144"/>
                  <a:pt x="5545141" y="3422095"/>
                  <a:pt x="5535334" y="3437044"/>
                </a:cubicBezTo>
                <a:cubicBezTo>
                  <a:pt x="5524532" y="3440286"/>
                  <a:pt x="5511933" y="3434991"/>
                  <a:pt x="5506940" y="3450999"/>
                </a:cubicBezTo>
                <a:cubicBezTo>
                  <a:pt x="5498692" y="3470265"/>
                  <a:pt x="5461008" y="3440518"/>
                  <a:pt x="5466372" y="3463245"/>
                </a:cubicBezTo>
                <a:cubicBezTo>
                  <a:pt x="5439614" y="3442862"/>
                  <a:pt x="5418331" y="3483220"/>
                  <a:pt x="5395833" y="3493194"/>
                </a:cubicBezTo>
                <a:cubicBezTo>
                  <a:pt x="5374758" y="3472971"/>
                  <a:pt x="5354436" y="3500114"/>
                  <a:pt x="5305325" y="3505200"/>
                </a:cubicBezTo>
                <a:cubicBezTo>
                  <a:pt x="5282149" y="3481812"/>
                  <a:pt x="5266154" y="3522676"/>
                  <a:pt x="5223043" y="3491664"/>
                </a:cubicBezTo>
                <a:cubicBezTo>
                  <a:pt x="5200154" y="3491478"/>
                  <a:pt x="5207329" y="3491346"/>
                  <a:pt x="5167992" y="3486279"/>
                </a:cubicBezTo>
                <a:cubicBezTo>
                  <a:pt x="5107971" y="3480838"/>
                  <a:pt x="5042315" y="3467667"/>
                  <a:pt x="4987020" y="3461263"/>
                </a:cubicBezTo>
                <a:cubicBezTo>
                  <a:pt x="4924981" y="3458977"/>
                  <a:pt x="4971120" y="3508066"/>
                  <a:pt x="4890003" y="3469874"/>
                </a:cubicBezTo>
                <a:cubicBezTo>
                  <a:pt x="4883619" y="3488080"/>
                  <a:pt x="4873972" y="3489465"/>
                  <a:pt x="4856654" y="3481880"/>
                </a:cubicBezTo>
                <a:cubicBezTo>
                  <a:pt x="4826649" y="3482096"/>
                  <a:pt x="4833746" y="3526606"/>
                  <a:pt x="4800711" y="3501441"/>
                </a:cubicBezTo>
                <a:cubicBezTo>
                  <a:pt x="4808694" y="3525119"/>
                  <a:pt x="4745093" y="3513953"/>
                  <a:pt x="4761569" y="3538103"/>
                </a:cubicBezTo>
                <a:cubicBezTo>
                  <a:pt x="4744478" y="3561060"/>
                  <a:pt x="4730992" y="3525632"/>
                  <a:pt x="4713734" y="3545724"/>
                </a:cubicBezTo>
                <a:cubicBezTo>
                  <a:pt x="4694993" y="3545439"/>
                  <a:pt x="4672479" y="3533026"/>
                  <a:pt x="4649120" y="3536392"/>
                </a:cubicBezTo>
                <a:cubicBezTo>
                  <a:pt x="4617081" y="3524764"/>
                  <a:pt x="4613909" y="3550370"/>
                  <a:pt x="4573578" y="3565923"/>
                </a:cubicBezTo>
                <a:cubicBezTo>
                  <a:pt x="4554559" y="3553131"/>
                  <a:pt x="4541305" y="3561025"/>
                  <a:pt x="4529117" y="3575592"/>
                </a:cubicBezTo>
                <a:cubicBezTo>
                  <a:pt x="4488096" y="3574977"/>
                  <a:pt x="4453361" y="3598310"/>
                  <a:pt x="4408641" y="3610000"/>
                </a:cubicBezTo>
                <a:cubicBezTo>
                  <a:pt x="4359520" y="3631497"/>
                  <a:pt x="4386585" y="3626629"/>
                  <a:pt x="4356402" y="3642792"/>
                </a:cubicBezTo>
                <a:lnTo>
                  <a:pt x="4270245" y="3665789"/>
                </a:lnTo>
                <a:lnTo>
                  <a:pt x="4208725" y="3678132"/>
                </a:lnTo>
                <a:lnTo>
                  <a:pt x="4191289" y="3702380"/>
                </a:lnTo>
                <a:lnTo>
                  <a:pt x="4191039" y="3702831"/>
                </a:lnTo>
                <a:lnTo>
                  <a:pt x="4181340" y="3701729"/>
                </a:lnTo>
                <a:cubicBezTo>
                  <a:pt x="4164960" y="3698824"/>
                  <a:pt x="4149012" y="3695007"/>
                  <a:pt x="4133816" y="3690565"/>
                </a:cubicBezTo>
                <a:cubicBezTo>
                  <a:pt x="4121337" y="3715793"/>
                  <a:pt x="4065005" y="3684188"/>
                  <a:pt x="4071732" y="3732513"/>
                </a:cubicBezTo>
                <a:cubicBezTo>
                  <a:pt x="4051251" y="3727949"/>
                  <a:pt x="4038650" y="3707633"/>
                  <a:pt x="4045924" y="3739404"/>
                </a:cubicBezTo>
                <a:cubicBezTo>
                  <a:pt x="4039196" y="3738807"/>
                  <a:pt x="4035086" y="3741389"/>
                  <a:pt x="4032171" y="3745523"/>
                </a:cubicBezTo>
                <a:lnTo>
                  <a:pt x="4011556" y="3729673"/>
                </a:lnTo>
                <a:lnTo>
                  <a:pt x="3985774" y="3736547"/>
                </a:lnTo>
                <a:lnTo>
                  <a:pt x="3979769" y="3738769"/>
                </a:lnTo>
                <a:lnTo>
                  <a:pt x="3950014" y="3726942"/>
                </a:lnTo>
                <a:lnTo>
                  <a:pt x="3934671" y="3723339"/>
                </a:lnTo>
                <a:lnTo>
                  <a:pt x="3930274" y="3717148"/>
                </a:lnTo>
                <a:cubicBezTo>
                  <a:pt x="3925557" y="3713336"/>
                  <a:pt x="3918845" y="3711571"/>
                  <a:pt x="3907660" y="3714456"/>
                </a:cubicBezTo>
                <a:lnTo>
                  <a:pt x="3905087" y="3716098"/>
                </a:lnTo>
                <a:lnTo>
                  <a:pt x="3886347" y="3706620"/>
                </a:lnTo>
                <a:cubicBezTo>
                  <a:pt x="3880298" y="3702306"/>
                  <a:pt x="3874918" y="3696877"/>
                  <a:pt x="3870533" y="3689905"/>
                </a:cubicBezTo>
                <a:cubicBezTo>
                  <a:pt x="3807578" y="3724969"/>
                  <a:pt x="3747319" y="3689891"/>
                  <a:pt x="3678563" y="3694486"/>
                </a:cubicBezTo>
                <a:cubicBezTo>
                  <a:pt x="3619015" y="3647819"/>
                  <a:pt x="3541898" y="3698501"/>
                  <a:pt x="3524121" y="3642736"/>
                </a:cubicBezTo>
                <a:cubicBezTo>
                  <a:pt x="3473280" y="3637953"/>
                  <a:pt x="3441828" y="3666410"/>
                  <a:pt x="3373519" y="3665785"/>
                </a:cubicBezTo>
                <a:cubicBezTo>
                  <a:pt x="3301144" y="3619995"/>
                  <a:pt x="3195679" y="3661016"/>
                  <a:pt x="3114267" y="3638983"/>
                </a:cubicBezTo>
                <a:cubicBezTo>
                  <a:pt x="3050301" y="3631891"/>
                  <a:pt x="3014478" y="3623781"/>
                  <a:pt x="2989722" y="3623230"/>
                </a:cubicBezTo>
                <a:cubicBezTo>
                  <a:pt x="2981490" y="3626253"/>
                  <a:pt x="2973615" y="3630768"/>
                  <a:pt x="2965734" y="3635676"/>
                </a:cubicBezTo>
                <a:lnTo>
                  <a:pt x="2961603" y="3638221"/>
                </a:lnTo>
                <a:lnTo>
                  <a:pt x="2944959" y="3639723"/>
                </a:lnTo>
                <a:lnTo>
                  <a:pt x="2940402" y="3651000"/>
                </a:lnTo>
                <a:lnTo>
                  <a:pt x="2884777" y="3660775"/>
                </a:lnTo>
                <a:cubicBezTo>
                  <a:pt x="2847798" y="3633323"/>
                  <a:pt x="2784577" y="3683878"/>
                  <a:pt x="2739034" y="3647396"/>
                </a:cubicBezTo>
                <a:cubicBezTo>
                  <a:pt x="2721723" y="3637914"/>
                  <a:pt x="2664700" y="3632640"/>
                  <a:pt x="2651827" y="3646306"/>
                </a:cubicBezTo>
                <a:cubicBezTo>
                  <a:pt x="2639507" y="3648229"/>
                  <a:pt x="2626416" y="3641459"/>
                  <a:pt x="2618680" y="3656755"/>
                </a:cubicBezTo>
                <a:cubicBezTo>
                  <a:pt x="2606912" y="3674893"/>
                  <a:pt x="2569710" y="3640834"/>
                  <a:pt x="2572404" y="3664043"/>
                </a:cubicBezTo>
                <a:cubicBezTo>
                  <a:pt x="2539908" y="3664264"/>
                  <a:pt x="2468909" y="3658244"/>
                  <a:pt x="2423704" y="3658079"/>
                </a:cubicBezTo>
                <a:cubicBezTo>
                  <a:pt x="2401541" y="3632076"/>
                  <a:pt x="2336245" y="3667858"/>
                  <a:pt x="2301172" y="3663053"/>
                </a:cubicBezTo>
                <a:cubicBezTo>
                  <a:pt x="2270382" y="3664836"/>
                  <a:pt x="2295133" y="3678405"/>
                  <a:pt x="2258745" y="3673229"/>
                </a:cubicBezTo>
                <a:cubicBezTo>
                  <a:pt x="2189914" y="3624313"/>
                  <a:pt x="2142671" y="3658345"/>
                  <a:pt x="2082844" y="3645349"/>
                </a:cubicBezTo>
                <a:cubicBezTo>
                  <a:pt x="2015031" y="3635633"/>
                  <a:pt x="2022192" y="3649098"/>
                  <a:pt x="1938480" y="3601439"/>
                </a:cubicBezTo>
                <a:cubicBezTo>
                  <a:pt x="1928908" y="3618751"/>
                  <a:pt x="1918117" y="3618969"/>
                  <a:pt x="1900166" y="3609358"/>
                </a:cubicBezTo>
                <a:cubicBezTo>
                  <a:pt x="1875058" y="3614647"/>
                  <a:pt x="1732415" y="3629919"/>
                  <a:pt x="1704758" y="3637625"/>
                </a:cubicBezTo>
                <a:cubicBezTo>
                  <a:pt x="1665493" y="3642494"/>
                  <a:pt x="1699638" y="3634297"/>
                  <a:pt x="1664576" y="3638572"/>
                </a:cubicBezTo>
                <a:cubicBezTo>
                  <a:pt x="1631025" y="3623179"/>
                  <a:pt x="1623938" y="3648223"/>
                  <a:pt x="1577459" y="3658824"/>
                </a:cubicBezTo>
                <a:cubicBezTo>
                  <a:pt x="1558372" y="3643840"/>
                  <a:pt x="1542705" y="3650086"/>
                  <a:pt x="1527269" y="3663088"/>
                </a:cubicBezTo>
                <a:cubicBezTo>
                  <a:pt x="1482304" y="3657554"/>
                  <a:pt x="1440875" y="3676551"/>
                  <a:pt x="1390118" y="3682789"/>
                </a:cubicBezTo>
                <a:cubicBezTo>
                  <a:pt x="1335668" y="3664499"/>
                  <a:pt x="1306940" y="3702155"/>
                  <a:pt x="1252698" y="3708662"/>
                </a:cubicBezTo>
                <a:cubicBezTo>
                  <a:pt x="1205896" y="3739126"/>
                  <a:pt x="1252155" y="3739345"/>
                  <a:pt x="1206642" y="3736384"/>
                </a:cubicBezTo>
                <a:cubicBezTo>
                  <a:pt x="1133049" y="3701459"/>
                  <a:pt x="1172385" y="3788811"/>
                  <a:pt x="1058106" y="3776166"/>
                </a:cubicBezTo>
                <a:cubicBezTo>
                  <a:pt x="1051718" y="3770370"/>
                  <a:pt x="1037785" y="3776256"/>
                  <a:pt x="1039167" y="3784177"/>
                </a:cubicBezTo>
                <a:cubicBezTo>
                  <a:pt x="1031939" y="3781717"/>
                  <a:pt x="991014" y="3757614"/>
                  <a:pt x="989223" y="3770303"/>
                </a:cubicBezTo>
                <a:cubicBezTo>
                  <a:pt x="952800" y="3771798"/>
                  <a:pt x="940354" y="3773288"/>
                  <a:pt x="907906" y="3757678"/>
                </a:cubicBezTo>
                <a:cubicBezTo>
                  <a:pt x="837671" y="3779460"/>
                  <a:pt x="875987" y="3720282"/>
                  <a:pt x="825226" y="3726369"/>
                </a:cubicBezTo>
                <a:cubicBezTo>
                  <a:pt x="784475" y="3751356"/>
                  <a:pt x="769332" y="3730978"/>
                  <a:pt x="722264" y="3747612"/>
                </a:cubicBezTo>
                <a:cubicBezTo>
                  <a:pt x="705940" y="3706527"/>
                  <a:pt x="677954" y="3751976"/>
                  <a:pt x="659460" y="3740429"/>
                </a:cubicBezTo>
                <a:cubicBezTo>
                  <a:pt x="630609" y="3788461"/>
                  <a:pt x="587162" y="3738081"/>
                  <a:pt x="556552" y="3739124"/>
                </a:cubicBezTo>
                <a:cubicBezTo>
                  <a:pt x="512191" y="3741235"/>
                  <a:pt x="421524" y="3729868"/>
                  <a:pt x="385384" y="3726388"/>
                </a:cubicBezTo>
                <a:cubicBezTo>
                  <a:pt x="371829" y="3727776"/>
                  <a:pt x="368220" y="3731702"/>
                  <a:pt x="339711" y="3718242"/>
                </a:cubicBezTo>
                <a:cubicBezTo>
                  <a:pt x="302559" y="3699664"/>
                  <a:pt x="266533" y="3688299"/>
                  <a:pt x="222239" y="3672335"/>
                </a:cubicBezTo>
                <a:cubicBezTo>
                  <a:pt x="210647" y="3639657"/>
                  <a:pt x="164789" y="3691878"/>
                  <a:pt x="163578" y="3656292"/>
                </a:cubicBezTo>
                <a:cubicBezTo>
                  <a:pt x="143579" y="3679822"/>
                  <a:pt x="105972" y="3643221"/>
                  <a:pt x="72220" y="3645272"/>
                </a:cubicBezTo>
                <a:cubicBezTo>
                  <a:pt x="65331" y="3629421"/>
                  <a:pt x="57584" y="3630437"/>
                  <a:pt x="44395" y="3639455"/>
                </a:cubicBezTo>
                <a:cubicBezTo>
                  <a:pt x="30887" y="3640873"/>
                  <a:pt x="16617" y="3639423"/>
                  <a:pt x="1962" y="3635948"/>
                </a:cubicBezTo>
                <a:lnTo>
                  <a:pt x="0" y="3635261"/>
                </a:lnTo>
                <a:lnTo>
                  <a:pt x="0" y="1276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35423-4E27-1AE4-F4F7-42A5421A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277" y="1960281"/>
            <a:ext cx="7601446" cy="17570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Round 1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Film &amp; TV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6AA9F379-605C-48FC-AA29-73D66713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1727" y="900998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1030" name="Picture 6" descr="Free camera cinema film vector">
            <a:extLst>
              <a:ext uri="{FF2B5EF4-FFF2-40B4-BE49-F238E27FC236}">
                <a16:creationId xmlns:a16="http://schemas.microsoft.com/office/drawing/2014/main" id="{0CC81B32-7AF5-5711-4229-84222A37C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6" y="2252578"/>
            <a:ext cx="2381779" cy="460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429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159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Who was named Time Magazine’s Person of the Year 2023?</a:t>
            </a:r>
          </a:p>
          <a:p>
            <a:pPr marL="0" indent="0">
              <a:buNone/>
            </a:pPr>
            <a:r>
              <a:rPr lang="en-GB" sz="3200" dirty="0"/>
              <a:t>(First name and surname)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085159" y="4284988"/>
            <a:ext cx="4224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This person’s surname is a synonym of quick or fast.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03C9D8-4C10-10E2-0AEE-FBAC8012A3DC}"/>
              </a:ext>
            </a:extLst>
          </p:cNvPr>
          <p:cNvSpPr/>
          <p:nvPr/>
        </p:nvSpPr>
        <p:spPr>
          <a:xfrm>
            <a:off x="2085159" y="4284988"/>
            <a:ext cx="4224201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ED4F4F-55E4-7BA6-6AC6-45F227187787}"/>
              </a:ext>
            </a:extLst>
          </p:cNvPr>
          <p:cNvSpPr txBox="1"/>
          <p:nvPr/>
        </p:nvSpPr>
        <p:spPr>
          <a:xfrm>
            <a:off x="6474279" y="4284988"/>
            <a:ext cx="4224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This person was born in 1989.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405EC5-7FE3-0B08-8758-CE7D7E67C1CC}"/>
              </a:ext>
            </a:extLst>
          </p:cNvPr>
          <p:cNvSpPr/>
          <p:nvPr/>
        </p:nvSpPr>
        <p:spPr>
          <a:xfrm>
            <a:off x="6425363" y="4284988"/>
            <a:ext cx="4224201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</p:spTree>
    <p:extLst>
      <p:ext uri="{BB962C8B-B14F-4D97-AF65-F5344CB8AC3E}">
        <p14:creationId xmlns:p14="http://schemas.microsoft.com/office/powerpoint/2010/main" val="5117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159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In which month did </a:t>
            </a:r>
            <a:r>
              <a:rPr lang="en-GB" sz="3200" dirty="0" err="1"/>
              <a:t>OpenAI</a:t>
            </a:r>
            <a:r>
              <a:rPr lang="en-GB" sz="3200" dirty="0"/>
              <a:t> launch ChatGPT-4?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085158" y="4284988"/>
            <a:ext cx="4952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The launch happened on pi day.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BD61CE-990D-C050-C347-60AF41B7BFEA}"/>
              </a:ext>
            </a:extLst>
          </p:cNvPr>
          <p:cNvSpPr/>
          <p:nvPr/>
        </p:nvSpPr>
        <p:spPr>
          <a:xfrm>
            <a:off x="2085157" y="4149888"/>
            <a:ext cx="4952950" cy="7934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1AA70A6-3264-3A3E-9B47-F76DD923D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205" y="3429000"/>
            <a:ext cx="3267307" cy="326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55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749728D-AFF4-4FD2-A8CA-12A371ACC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6F13BD0-05D9-4C62-84D1-5B5C8C1EC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127689" cy="6858000"/>
          </a:xfrm>
          <a:custGeom>
            <a:avLst/>
            <a:gdLst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09911 w 6128435"/>
              <a:gd name="connsiteY112" fmla="*/ 4189970 h 6858000"/>
              <a:gd name="connsiteX113" fmla="*/ 5919468 w 6128435"/>
              <a:gd name="connsiteY113" fmla="*/ 4200916 h 6858000"/>
              <a:gd name="connsiteX114" fmla="*/ 5917114 w 6128435"/>
              <a:gd name="connsiteY114" fmla="*/ 4213096 h 6858000"/>
              <a:gd name="connsiteX115" fmla="*/ 5921153 w 6128435"/>
              <a:gd name="connsiteY115" fmla="*/ 4236222 h 6858000"/>
              <a:gd name="connsiteX116" fmla="*/ 5924233 w 6128435"/>
              <a:gd name="connsiteY116" fmla="*/ 4242060 h 6858000"/>
              <a:gd name="connsiteX117" fmla="*/ 5923742 w 6128435"/>
              <a:gd name="connsiteY117" fmla="*/ 4265435 h 6858000"/>
              <a:gd name="connsiteX118" fmla="*/ 5928910 w 6128435"/>
              <a:gd name="connsiteY118" fmla="*/ 4300973 h 6858000"/>
              <a:gd name="connsiteX119" fmla="*/ 5939320 w 6128435"/>
              <a:gd name="connsiteY119" fmla="*/ 4340435 h 6858000"/>
              <a:gd name="connsiteX120" fmla="*/ 5936924 w 6128435"/>
              <a:gd name="connsiteY120" fmla="*/ 4353034 h 6858000"/>
              <a:gd name="connsiteX121" fmla="*/ 5946705 w 6128435"/>
              <a:gd name="connsiteY121" fmla="*/ 4428051 h 6858000"/>
              <a:gd name="connsiteX122" fmla="*/ 5949261 w 6128435"/>
              <a:gd name="connsiteY122" fmla="*/ 4449185 h 6858000"/>
              <a:gd name="connsiteX123" fmla="*/ 5957504 w 6128435"/>
              <a:gd name="connsiteY123" fmla="*/ 4465911 h 6858000"/>
              <a:gd name="connsiteX124" fmla="*/ 5964689 w 6128435"/>
              <a:gd name="connsiteY124" fmla="*/ 4468532 h 6858000"/>
              <a:gd name="connsiteX125" fmla="*/ 5967062 w 6128435"/>
              <a:gd name="connsiteY125" fmla="*/ 4479923 h 6858000"/>
              <a:gd name="connsiteX126" fmla="*/ 5968960 w 6128435"/>
              <a:gd name="connsiteY126" fmla="*/ 4482655 h 6858000"/>
              <a:gd name="connsiteX127" fmla="*/ 5978567 w 6128435"/>
              <a:gd name="connsiteY127" fmla="*/ 4498605 h 6858000"/>
              <a:gd name="connsiteX128" fmla="*/ 5967676 w 6128435"/>
              <a:gd name="connsiteY128" fmla="*/ 4540140 h 6858000"/>
              <a:gd name="connsiteX129" fmla="*/ 5980106 w 6128435"/>
              <a:gd name="connsiteY129" fmla="*/ 4585087 h 6858000"/>
              <a:gd name="connsiteX130" fmla="*/ 5986918 w 6128435"/>
              <a:gd name="connsiteY130" fmla="*/ 4764836 h 6858000"/>
              <a:gd name="connsiteX131" fmla="*/ 6013516 w 6128435"/>
              <a:gd name="connsiteY131" fmla="*/ 4786619 h 6858000"/>
              <a:gd name="connsiteX132" fmla="*/ 6025404 w 6128435"/>
              <a:gd name="connsiteY132" fmla="*/ 4858148 h 6858000"/>
              <a:gd name="connsiteX133" fmla="*/ 6007749 w 6128435"/>
              <a:gd name="connsiteY133" fmla="*/ 4964715 h 6858000"/>
              <a:gd name="connsiteX134" fmla="*/ 6005269 w 6128435"/>
              <a:gd name="connsiteY134" fmla="*/ 5150567 h 6858000"/>
              <a:gd name="connsiteX135" fmla="*/ 6001127 w 6128435"/>
              <a:gd name="connsiteY135" fmla="*/ 5164609 h 6858000"/>
              <a:gd name="connsiteX136" fmla="*/ 5996647 w 6128435"/>
              <a:gd name="connsiteY136" fmla="*/ 5185640 h 6858000"/>
              <a:gd name="connsiteX137" fmla="*/ 5998514 w 6128435"/>
              <a:gd name="connsiteY137" fmla="*/ 5189673 h 6858000"/>
              <a:gd name="connsiteX138" fmla="*/ 5995970 w 6128435"/>
              <a:gd name="connsiteY138" fmla="*/ 5221547 h 6858000"/>
              <a:gd name="connsiteX139" fmla="*/ 5997218 w 6128435"/>
              <a:gd name="connsiteY139" fmla="*/ 5222031 h 6858000"/>
              <a:gd name="connsiteX140" fmla="*/ 6002116 w 6128435"/>
              <a:gd name="connsiteY140" fmla="*/ 5231223 h 6858000"/>
              <a:gd name="connsiteX141" fmla="*/ 6008541 w 6128435"/>
              <a:gd name="connsiteY141" fmla="*/ 5248680 h 6858000"/>
              <a:gd name="connsiteX142" fmla="*/ 6039260 w 6128435"/>
              <a:gd name="connsiteY142" fmla="*/ 5289518 h 6858000"/>
              <a:gd name="connsiteX143" fmla="*/ 6036748 w 6128435"/>
              <a:gd name="connsiteY143" fmla="*/ 5322752 h 6858000"/>
              <a:gd name="connsiteX144" fmla="*/ 6036943 w 6128435"/>
              <a:gd name="connsiteY144" fmla="*/ 5329480 h 6858000"/>
              <a:gd name="connsiteX145" fmla="*/ 6037236 w 6128435"/>
              <a:gd name="connsiteY145" fmla="*/ 5329634 h 6858000"/>
              <a:gd name="connsiteX146" fmla="*/ 6038019 w 6128435"/>
              <a:gd name="connsiteY146" fmla="*/ 5336764 h 6858000"/>
              <a:gd name="connsiteX147" fmla="*/ 6037298 w 6128435"/>
              <a:gd name="connsiteY147" fmla="*/ 5341753 h 6858000"/>
              <a:gd name="connsiteX148" fmla="*/ 6037677 w 6128435"/>
              <a:gd name="connsiteY148" fmla="*/ 5354807 h 6858000"/>
              <a:gd name="connsiteX149" fmla="*/ 6039728 w 6128435"/>
              <a:gd name="connsiteY149" fmla="*/ 5359416 h 6858000"/>
              <a:gd name="connsiteX150" fmla="*/ 6043311 w 6128435"/>
              <a:gd name="connsiteY150" fmla="*/ 5361407 h 6858000"/>
              <a:gd name="connsiteX151" fmla="*/ 6042954 w 6128435"/>
              <a:gd name="connsiteY151" fmla="*/ 5362576 h 6858000"/>
              <a:gd name="connsiteX152" fmla="*/ 6053435 w 6128435"/>
              <a:gd name="connsiteY152" fmla="*/ 5387547 h 6858000"/>
              <a:gd name="connsiteX153" fmla="*/ 6065933 w 6128435"/>
              <a:gd name="connsiteY153" fmla="*/ 5443002 h 6858000"/>
              <a:gd name="connsiteX154" fmla="*/ 6068640 w 6128435"/>
              <a:gd name="connsiteY154" fmla="*/ 5474503 h 6858000"/>
              <a:gd name="connsiteX155" fmla="*/ 6080922 w 6128435"/>
              <a:gd name="connsiteY155" fmla="*/ 5561070 h 6858000"/>
              <a:gd name="connsiteX156" fmla="*/ 6096949 w 6128435"/>
              <a:gd name="connsiteY156" fmla="*/ 5648179 h 6858000"/>
              <a:gd name="connsiteX157" fmla="*/ 6125703 w 6128435"/>
              <a:gd name="connsiteY157" fmla="*/ 5692894 h 6858000"/>
              <a:gd name="connsiteX158" fmla="*/ 6126670 w 6128435"/>
              <a:gd name="connsiteY158" fmla="*/ 5697882 h 6858000"/>
              <a:gd name="connsiteX159" fmla="*/ 6124061 w 6128435"/>
              <a:gd name="connsiteY159" fmla="*/ 5710294 h 6858000"/>
              <a:gd name="connsiteX160" fmla="*/ 6122213 w 6128435"/>
              <a:gd name="connsiteY160" fmla="*/ 5714762 h 6858000"/>
              <a:gd name="connsiteX161" fmla="*/ 6121353 w 6128435"/>
              <a:gd name="connsiteY161" fmla="*/ 5721725 h 6858000"/>
              <a:gd name="connsiteX162" fmla="*/ 6121607 w 6128435"/>
              <a:gd name="connsiteY162" fmla="*/ 5721959 h 6858000"/>
              <a:gd name="connsiteX163" fmla="*/ 6120262 w 6128435"/>
              <a:gd name="connsiteY163" fmla="*/ 5728358 h 6858000"/>
              <a:gd name="connsiteX164" fmla="*/ 6110194 w 6128435"/>
              <a:gd name="connsiteY164" fmla="*/ 5758853 h 6858000"/>
              <a:gd name="connsiteX165" fmla="*/ 6127519 w 6128435"/>
              <a:gd name="connsiteY165" fmla="*/ 5865775 h 6858000"/>
              <a:gd name="connsiteX166" fmla="*/ 6128435 w 6128435"/>
              <a:gd name="connsiteY166" fmla="*/ 5870164 h 6858000"/>
              <a:gd name="connsiteX167" fmla="*/ 6119217 w 6128435"/>
              <a:gd name="connsiteY167" fmla="*/ 5888542 h 6858000"/>
              <a:gd name="connsiteX168" fmla="*/ 6115966 w 6128435"/>
              <a:gd name="connsiteY168" fmla="*/ 5898387 h 6858000"/>
              <a:gd name="connsiteX169" fmla="*/ 6111924 w 6128435"/>
              <a:gd name="connsiteY169" fmla="*/ 5900444 h 6858000"/>
              <a:gd name="connsiteX170" fmla="*/ 6108716 w 6128435"/>
              <a:gd name="connsiteY170" fmla="*/ 5915345 h 6858000"/>
              <a:gd name="connsiteX171" fmla="*/ 6109524 w 6128435"/>
              <a:gd name="connsiteY171" fmla="*/ 5917328 h 6858000"/>
              <a:gd name="connsiteX172" fmla="*/ 6102493 w 6128435"/>
              <a:gd name="connsiteY172" fmla="*/ 5928602 h 6858000"/>
              <a:gd name="connsiteX173" fmla="*/ 6056863 w 6128435"/>
              <a:gd name="connsiteY173" fmla="*/ 6000643 h 6858000"/>
              <a:gd name="connsiteX174" fmla="*/ 6045436 w 6128435"/>
              <a:gd name="connsiteY174" fmla="*/ 6124480 h 6858000"/>
              <a:gd name="connsiteX175" fmla="*/ 6030489 w 6128435"/>
              <a:gd name="connsiteY175" fmla="*/ 6317666 h 6858000"/>
              <a:gd name="connsiteX176" fmla="*/ 6007492 w 6128435"/>
              <a:gd name="connsiteY176" fmla="*/ 6440818 h 6858000"/>
              <a:gd name="connsiteX177" fmla="*/ 6009467 w 6128435"/>
              <a:gd name="connsiteY177" fmla="*/ 6487076 h 6858000"/>
              <a:gd name="connsiteX178" fmla="*/ 5995064 w 6128435"/>
              <a:gd name="connsiteY178" fmla="*/ 6540791 h 6858000"/>
              <a:gd name="connsiteX179" fmla="*/ 5996309 w 6128435"/>
              <a:gd name="connsiteY179" fmla="*/ 6543961 h 6858000"/>
              <a:gd name="connsiteX180" fmla="*/ 5996048 w 6128435"/>
              <a:gd name="connsiteY180" fmla="*/ 6555444 h 6858000"/>
              <a:gd name="connsiteX181" fmla="*/ 6002524 w 6128435"/>
              <a:gd name="connsiteY181" fmla="*/ 6560188 h 6858000"/>
              <a:gd name="connsiteX182" fmla="*/ 6006823 w 6128435"/>
              <a:gd name="connsiteY182" fmla="*/ 6578546 h 6858000"/>
              <a:gd name="connsiteX183" fmla="*/ 6004510 w 6128435"/>
              <a:gd name="connsiteY183" fmla="*/ 6599256 h 6858000"/>
              <a:gd name="connsiteX184" fmla="*/ 5986207 w 6128435"/>
              <a:gd name="connsiteY184" fmla="*/ 6695855 h 6858000"/>
              <a:gd name="connsiteX185" fmla="*/ 5979428 w 6128435"/>
              <a:gd name="connsiteY185" fmla="*/ 6754678 h 6858000"/>
              <a:gd name="connsiteX186" fmla="*/ 5983398 w 6128435"/>
              <a:gd name="connsiteY186" fmla="*/ 6778641 h 6858000"/>
              <a:gd name="connsiteX187" fmla="*/ 5984543 w 6128435"/>
              <a:gd name="connsiteY187" fmla="*/ 6811016 h 6858000"/>
              <a:gd name="connsiteX188" fmla="*/ 5981802 w 6128435"/>
              <a:gd name="connsiteY188" fmla="*/ 6838578 h 6858000"/>
              <a:gd name="connsiteX189" fmla="*/ 5979671 w 6128435"/>
              <a:gd name="connsiteY189" fmla="*/ 6858000 h 6858000"/>
              <a:gd name="connsiteX190" fmla="*/ 0 w 6128435"/>
              <a:gd name="connsiteY190" fmla="*/ 685800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09911 w 6128435"/>
              <a:gd name="connsiteY112" fmla="*/ 4189970 h 6858000"/>
              <a:gd name="connsiteX113" fmla="*/ 5917114 w 6128435"/>
              <a:gd name="connsiteY113" fmla="*/ 4213096 h 6858000"/>
              <a:gd name="connsiteX114" fmla="*/ 5921153 w 6128435"/>
              <a:gd name="connsiteY114" fmla="*/ 4236222 h 6858000"/>
              <a:gd name="connsiteX115" fmla="*/ 5924233 w 6128435"/>
              <a:gd name="connsiteY115" fmla="*/ 4242060 h 6858000"/>
              <a:gd name="connsiteX116" fmla="*/ 5923742 w 6128435"/>
              <a:gd name="connsiteY116" fmla="*/ 4265435 h 6858000"/>
              <a:gd name="connsiteX117" fmla="*/ 5928910 w 6128435"/>
              <a:gd name="connsiteY117" fmla="*/ 4300973 h 6858000"/>
              <a:gd name="connsiteX118" fmla="*/ 5939320 w 6128435"/>
              <a:gd name="connsiteY118" fmla="*/ 4340435 h 6858000"/>
              <a:gd name="connsiteX119" fmla="*/ 5936924 w 6128435"/>
              <a:gd name="connsiteY119" fmla="*/ 4353034 h 6858000"/>
              <a:gd name="connsiteX120" fmla="*/ 5946705 w 6128435"/>
              <a:gd name="connsiteY120" fmla="*/ 4428051 h 6858000"/>
              <a:gd name="connsiteX121" fmla="*/ 5949261 w 6128435"/>
              <a:gd name="connsiteY121" fmla="*/ 4449185 h 6858000"/>
              <a:gd name="connsiteX122" fmla="*/ 5957504 w 6128435"/>
              <a:gd name="connsiteY122" fmla="*/ 4465911 h 6858000"/>
              <a:gd name="connsiteX123" fmla="*/ 5964689 w 6128435"/>
              <a:gd name="connsiteY123" fmla="*/ 4468532 h 6858000"/>
              <a:gd name="connsiteX124" fmla="*/ 5967062 w 6128435"/>
              <a:gd name="connsiteY124" fmla="*/ 4479923 h 6858000"/>
              <a:gd name="connsiteX125" fmla="*/ 5968960 w 6128435"/>
              <a:gd name="connsiteY125" fmla="*/ 4482655 h 6858000"/>
              <a:gd name="connsiteX126" fmla="*/ 5978567 w 6128435"/>
              <a:gd name="connsiteY126" fmla="*/ 4498605 h 6858000"/>
              <a:gd name="connsiteX127" fmla="*/ 5967676 w 6128435"/>
              <a:gd name="connsiteY127" fmla="*/ 4540140 h 6858000"/>
              <a:gd name="connsiteX128" fmla="*/ 5980106 w 6128435"/>
              <a:gd name="connsiteY128" fmla="*/ 4585087 h 6858000"/>
              <a:gd name="connsiteX129" fmla="*/ 5986918 w 6128435"/>
              <a:gd name="connsiteY129" fmla="*/ 4764836 h 6858000"/>
              <a:gd name="connsiteX130" fmla="*/ 6013516 w 6128435"/>
              <a:gd name="connsiteY130" fmla="*/ 4786619 h 6858000"/>
              <a:gd name="connsiteX131" fmla="*/ 6025404 w 6128435"/>
              <a:gd name="connsiteY131" fmla="*/ 4858148 h 6858000"/>
              <a:gd name="connsiteX132" fmla="*/ 6007749 w 6128435"/>
              <a:gd name="connsiteY132" fmla="*/ 4964715 h 6858000"/>
              <a:gd name="connsiteX133" fmla="*/ 6005269 w 6128435"/>
              <a:gd name="connsiteY133" fmla="*/ 5150567 h 6858000"/>
              <a:gd name="connsiteX134" fmla="*/ 6001127 w 6128435"/>
              <a:gd name="connsiteY134" fmla="*/ 5164609 h 6858000"/>
              <a:gd name="connsiteX135" fmla="*/ 5996647 w 6128435"/>
              <a:gd name="connsiteY135" fmla="*/ 5185640 h 6858000"/>
              <a:gd name="connsiteX136" fmla="*/ 5998514 w 6128435"/>
              <a:gd name="connsiteY136" fmla="*/ 5189673 h 6858000"/>
              <a:gd name="connsiteX137" fmla="*/ 5995970 w 6128435"/>
              <a:gd name="connsiteY137" fmla="*/ 5221547 h 6858000"/>
              <a:gd name="connsiteX138" fmla="*/ 5997218 w 6128435"/>
              <a:gd name="connsiteY138" fmla="*/ 5222031 h 6858000"/>
              <a:gd name="connsiteX139" fmla="*/ 6002116 w 6128435"/>
              <a:gd name="connsiteY139" fmla="*/ 5231223 h 6858000"/>
              <a:gd name="connsiteX140" fmla="*/ 6008541 w 6128435"/>
              <a:gd name="connsiteY140" fmla="*/ 5248680 h 6858000"/>
              <a:gd name="connsiteX141" fmla="*/ 6039260 w 6128435"/>
              <a:gd name="connsiteY141" fmla="*/ 5289518 h 6858000"/>
              <a:gd name="connsiteX142" fmla="*/ 6036748 w 6128435"/>
              <a:gd name="connsiteY142" fmla="*/ 5322752 h 6858000"/>
              <a:gd name="connsiteX143" fmla="*/ 6036943 w 6128435"/>
              <a:gd name="connsiteY143" fmla="*/ 5329480 h 6858000"/>
              <a:gd name="connsiteX144" fmla="*/ 6037236 w 6128435"/>
              <a:gd name="connsiteY144" fmla="*/ 5329634 h 6858000"/>
              <a:gd name="connsiteX145" fmla="*/ 6038019 w 6128435"/>
              <a:gd name="connsiteY145" fmla="*/ 5336764 h 6858000"/>
              <a:gd name="connsiteX146" fmla="*/ 6037298 w 6128435"/>
              <a:gd name="connsiteY146" fmla="*/ 5341753 h 6858000"/>
              <a:gd name="connsiteX147" fmla="*/ 6037677 w 6128435"/>
              <a:gd name="connsiteY147" fmla="*/ 5354807 h 6858000"/>
              <a:gd name="connsiteX148" fmla="*/ 6039728 w 6128435"/>
              <a:gd name="connsiteY148" fmla="*/ 5359416 h 6858000"/>
              <a:gd name="connsiteX149" fmla="*/ 6043311 w 6128435"/>
              <a:gd name="connsiteY149" fmla="*/ 5361407 h 6858000"/>
              <a:gd name="connsiteX150" fmla="*/ 6042954 w 6128435"/>
              <a:gd name="connsiteY150" fmla="*/ 5362576 h 6858000"/>
              <a:gd name="connsiteX151" fmla="*/ 6053435 w 6128435"/>
              <a:gd name="connsiteY151" fmla="*/ 5387547 h 6858000"/>
              <a:gd name="connsiteX152" fmla="*/ 6065933 w 6128435"/>
              <a:gd name="connsiteY152" fmla="*/ 5443002 h 6858000"/>
              <a:gd name="connsiteX153" fmla="*/ 6068640 w 6128435"/>
              <a:gd name="connsiteY153" fmla="*/ 5474503 h 6858000"/>
              <a:gd name="connsiteX154" fmla="*/ 6080922 w 6128435"/>
              <a:gd name="connsiteY154" fmla="*/ 5561070 h 6858000"/>
              <a:gd name="connsiteX155" fmla="*/ 6096949 w 6128435"/>
              <a:gd name="connsiteY155" fmla="*/ 5648179 h 6858000"/>
              <a:gd name="connsiteX156" fmla="*/ 6125703 w 6128435"/>
              <a:gd name="connsiteY156" fmla="*/ 5692894 h 6858000"/>
              <a:gd name="connsiteX157" fmla="*/ 6126670 w 6128435"/>
              <a:gd name="connsiteY157" fmla="*/ 5697882 h 6858000"/>
              <a:gd name="connsiteX158" fmla="*/ 6124061 w 6128435"/>
              <a:gd name="connsiteY158" fmla="*/ 5710294 h 6858000"/>
              <a:gd name="connsiteX159" fmla="*/ 6122213 w 6128435"/>
              <a:gd name="connsiteY159" fmla="*/ 5714762 h 6858000"/>
              <a:gd name="connsiteX160" fmla="*/ 6121353 w 6128435"/>
              <a:gd name="connsiteY160" fmla="*/ 5721725 h 6858000"/>
              <a:gd name="connsiteX161" fmla="*/ 6121607 w 6128435"/>
              <a:gd name="connsiteY161" fmla="*/ 5721959 h 6858000"/>
              <a:gd name="connsiteX162" fmla="*/ 6120262 w 6128435"/>
              <a:gd name="connsiteY162" fmla="*/ 5728358 h 6858000"/>
              <a:gd name="connsiteX163" fmla="*/ 6110194 w 6128435"/>
              <a:gd name="connsiteY163" fmla="*/ 5758853 h 6858000"/>
              <a:gd name="connsiteX164" fmla="*/ 6127519 w 6128435"/>
              <a:gd name="connsiteY164" fmla="*/ 5865775 h 6858000"/>
              <a:gd name="connsiteX165" fmla="*/ 6128435 w 6128435"/>
              <a:gd name="connsiteY165" fmla="*/ 5870164 h 6858000"/>
              <a:gd name="connsiteX166" fmla="*/ 6119217 w 6128435"/>
              <a:gd name="connsiteY166" fmla="*/ 5888542 h 6858000"/>
              <a:gd name="connsiteX167" fmla="*/ 6115966 w 6128435"/>
              <a:gd name="connsiteY167" fmla="*/ 5898387 h 6858000"/>
              <a:gd name="connsiteX168" fmla="*/ 6111924 w 6128435"/>
              <a:gd name="connsiteY168" fmla="*/ 5900444 h 6858000"/>
              <a:gd name="connsiteX169" fmla="*/ 6108716 w 6128435"/>
              <a:gd name="connsiteY169" fmla="*/ 5915345 h 6858000"/>
              <a:gd name="connsiteX170" fmla="*/ 6109524 w 6128435"/>
              <a:gd name="connsiteY170" fmla="*/ 5917328 h 6858000"/>
              <a:gd name="connsiteX171" fmla="*/ 6102493 w 6128435"/>
              <a:gd name="connsiteY171" fmla="*/ 5928602 h 6858000"/>
              <a:gd name="connsiteX172" fmla="*/ 6056863 w 6128435"/>
              <a:gd name="connsiteY172" fmla="*/ 6000643 h 6858000"/>
              <a:gd name="connsiteX173" fmla="*/ 6045436 w 6128435"/>
              <a:gd name="connsiteY173" fmla="*/ 6124480 h 6858000"/>
              <a:gd name="connsiteX174" fmla="*/ 6030489 w 6128435"/>
              <a:gd name="connsiteY174" fmla="*/ 6317666 h 6858000"/>
              <a:gd name="connsiteX175" fmla="*/ 6007492 w 6128435"/>
              <a:gd name="connsiteY175" fmla="*/ 6440818 h 6858000"/>
              <a:gd name="connsiteX176" fmla="*/ 6009467 w 6128435"/>
              <a:gd name="connsiteY176" fmla="*/ 6487076 h 6858000"/>
              <a:gd name="connsiteX177" fmla="*/ 5995064 w 6128435"/>
              <a:gd name="connsiteY177" fmla="*/ 6540791 h 6858000"/>
              <a:gd name="connsiteX178" fmla="*/ 5996309 w 6128435"/>
              <a:gd name="connsiteY178" fmla="*/ 6543961 h 6858000"/>
              <a:gd name="connsiteX179" fmla="*/ 5996048 w 6128435"/>
              <a:gd name="connsiteY179" fmla="*/ 6555444 h 6858000"/>
              <a:gd name="connsiteX180" fmla="*/ 6002524 w 6128435"/>
              <a:gd name="connsiteY180" fmla="*/ 6560188 h 6858000"/>
              <a:gd name="connsiteX181" fmla="*/ 6006823 w 6128435"/>
              <a:gd name="connsiteY181" fmla="*/ 6578546 h 6858000"/>
              <a:gd name="connsiteX182" fmla="*/ 6004510 w 6128435"/>
              <a:gd name="connsiteY182" fmla="*/ 6599256 h 6858000"/>
              <a:gd name="connsiteX183" fmla="*/ 5986207 w 6128435"/>
              <a:gd name="connsiteY183" fmla="*/ 6695855 h 6858000"/>
              <a:gd name="connsiteX184" fmla="*/ 5979428 w 6128435"/>
              <a:gd name="connsiteY184" fmla="*/ 6754678 h 6858000"/>
              <a:gd name="connsiteX185" fmla="*/ 5983398 w 6128435"/>
              <a:gd name="connsiteY185" fmla="*/ 6778641 h 6858000"/>
              <a:gd name="connsiteX186" fmla="*/ 5984543 w 6128435"/>
              <a:gd name="connsiteY186" fmla="*/ 6811016 h 6858000"/>
              <a:gd name="connsiteX187" fmla="*/ 5981802 w 6128435"/>
              <a:gd name="connsiteY187" fmla="*/ 6838578 h 6858000"/>
              <a:gd name="connsiteX188" fmla="*/ 5979671 w 6128435"/>
              <a:gd name="connsiteY188" fmla="*/ 6858000 h 6858000"/>
              <a:gd name="connsiteX189" fmla="*/ 0 w 6128435"/>
              <a:gd name="connsiteY189" fmla="*/ 6858000 h 6858000"/>
              <a:gd name="connsiteX190" fmla="*/ 0 w 6128435"/>
              <a:gd name="connsiteY19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09911 w 6128435"/>
              <a:gd name="connsiteY112" fmla="*/ 4189970 h 6858000"/>
              <a:gd name="connsiteX113" fmla="*/ 5917114 w 6128435"/>
              <a:gd name="connsiteY113" fmla="*/ 4213096 h 6858000"/>
              <a:gd name="connsiteX114" fmla="*/ 5921153 w 6128435"/>
              <a:gd name="connsiteY114" fmla="*/ 4236222 h 6858000"/>
              <a:gd name="connsiteX115" fmla="*/ 5924233 w 6128435"/>
              <a:gd name="connsiteY115" fmla="*/ 4242060 h 6858000"/>
              <a:gd name="connsiteX116" fmla="*/ 5923742 w 6128435"/>
              <a:gd name="connsiteY116" fmla="*/ 4265435 h 6858000"/>
              <a:gd name="connsiteX117" fmla="*/ 5928910 w 6128435"/>
              <a:gd name="connsiteY117" fmla="*/ 4300973 h 6858000"/>
              <a:gd name="connsiteX118" fmla="*/ 5939320 w 6128435"/>
              <a:gd name="connsiteY118" fmla="*/ 4340435 h 6858000"/>
              <a:gd name="connsiteX119" fmla="*/ 5946705 w 6128435"/>
              <a:gd name="connsiteY119" fmla="*/ 4428051 h 6858000"/>
              <a:gd name="connsiteX120" fmla="*/ 5949261 w 6128435"/>
              <a:gd name="connsiteY120" fmla="*/ 4449185 h 6858000"/>
              <a:gd name="connsiteX121" fmla="*/ 5957504 w 6128435"/>
              <a:gd name="connsiteY121" fmla="*/ 4465911 h 6858000"/>
              <a:gd name="connsiteX122" fmla="*/ 5964689 w 6128435"/>
              <a:gd name="connsiteY122" fmla="*/ 4468532 h 6858000"/>
              <a:gd name="connsiteX123" fmla="*/ 5967062 w 6128435"/>
              <a:gd name="connsiteY123" fmla="*/ 4479923 h 6858000"/>
              <a:gd name="connsiteX124" fmla="*/ 5968960 w 6128435"/>
              <a:gd name="connsiteY124" fmla="*/ 4482655 h 6858000"/>
              <a:gd name="connsiteX125" fmla="*/ 5978567 w 6128435"/>
              <a:gd name="connsiteY125" fmla="*/ 4498605 h 6858000"/>
              <a:gd name="connsiteX126" fmla="*/ 5967676 w 6128435"/>
              <a:gd name="connsiteY126" fmla="*/ 4540140 h 6858000"/>
              <a:gd name="connsiteX127" fmla="*/ 5980106 w 6128435"/>
              <a:gd name="connsiteY127" fmla="*/ 4585087 h 6858000"/>
              <a:gd name="connsiteX128" fmla="*/ 5986918 w 6128435"/>
              <a:gd name="connsiteY128" fmla="*/ 4764836 h 6858000"/>
              <a:gd name="connsiteX129" fmla="*/ 6013516 w 6128435"/>
              <a:gd name="connsiteY129" fmla="*/ 4786619 h 6858000"/>
              <a:gd name="connsiteX130" fmla="*/ 6025404 w 6128435"/>
              <a:gd name="connsiteY130" fmla="*/ 4858148 h 6858000"/>
              <a:gd name="connsiteX131" fmla="*/ 6007749 w 6128435"/>
              <a:gd name="connsiteY131" fmla="*/ 4964715 h 6858000"/>
              <a:gd name="connsiteX132" fmla="*/ 6005269 w 6128435"/>
              <a:gd name="connsiteY132" fmla="*/ 5150567 h 6858000"/>
              <a:gd name="connsiteX133" fmla="*/ 6001127 w 6128435"/>
              <a:gd name="connsiteY133" fmla="*/ 5164609 h 6858000"/>
              <a:gd name="connsiteX134" fmla="*/ 5996647 w 6128435"/>
              <a:gd name="connsiteY134" fmla="*/ 5185640 h 6858000"/>
              <a:gd name="connsiteX135" fmla="*/ 5998514 w 6128435"/>
              <a:gd name="connsiteY135" fmla="*/ 5189673 h 6858000"/>
              <a:gd name="connsiteX136" fmla="*/ 5995970 w 6128435"/>
              <a:gd name="connsiteY136" fmla="*/ 5221547 h 6858000"/>
              <a:gd name="connsiteX137" fmla="*/ 5997218 w 6128435"/>
              <a:gd name="connsiteY137" fmla="*/ 5222031 h 6858000"/>
              <a:gd name="connsiteX138" fmla="*/ 6002116 w 6128435"/>
              <a:gd name="connsiteY138" fmla="*/ 5231223 h 6858000"/>
              <a:gd name="connsiteX139" fmla="*/ 6008541 w 6128435"/>
              <a:gd name="connsiteY139" fmla="*/ 5248680 h 6858000"/>
              <a:gd name="connsiteX140" fmla="*/ 6039260 w 6128435"/>
              <a:gd name="connsiteY140" fmla="*/ 5289518 h 6858000"/>
              <a:gd name="connsiteX141" fmla="*/ 6036748 w 6128435"/>
              <a:gd name="connsiteY141" fmla="*/ 5322752 h 6858000"/>
              <a:gd name="connsiteX142" fmla="*/ 6036943 w 6128435"/>
              <a:gd name="connsiteY142" fmla="*/ 5329480 h 6858000"/>
              <a:gd name="connsiteX143" fmla="*/ 6037236 w 6128435"/>
              <a:gd name="connsiteY143" fmla="*/ 5329634 h 6858000"/>
              <a:gd name="connsiteX144" fmla="*/ 6038019 w 6128435"/>
              <a:gd name="connsiteY144" fmla="*/ 5336764 h 6858000"/>
              <a:gd name="connsiteX145" fmla="*/ 6037298 w 6128435"/>
              <a:gd name="connsiteY145" fmla="*/ 5341753 h 6858000"/>
              <a:gd name="connsiteX146" fmla="*/ 6037677 w 6128435"/>
              <a:gd name="connsiteY146" fmla="*/ 5354807 h 6858000"/>
              <a:gd name="connsiteX147" fmla="*/ 6039728 w 6128435"/>
              <a:gd name="connsiteY147" fmla="*/ 5359416 h 6858000"/>
              <a:gd name="connsiteX148" fmla="*/ 6043311 w 6128435"/>
              <a:gd name="connsiteY148" fmla="*/ 5361407 h 6858000"/>
              <a:gd name="connsiteX149" fmla="*/ 6042954 w 6128435"/>
              <a:gd name="connsiteY149" fmla="*/ 5362576 h 6858000"/>
              <a:gd name="connsiteX150" fmla="*/ 6053435 w 6128435"/>
              <a:gd name="connsiteY150" fmla="*/ 5387547 h 6858000"/>
              <a:gd name="connsiteX151" fmla="*/ 6065933 w 6128435"/>
              <a:gd name="connsiteY151" fmla="*/ 5443002 h 6858000"/>
              <a:gd name="connsiteX152" fmla="*/ 6068640 w 6128435"/>
              <a:gd name="connsiteY152" fmla="*/ 5474503 h 6858000"/>
              <a:gd name="connsiteX153" fmla="*/ 6080922 w 6128435"/>
              <a:gd name="connsiteY153" fmla="*/ 5561070 h 6858000"/>
              <a:gd name="connsiteX154" fmla="*/ 6096949 w 6128435"/>
              <a:gd name="connsiteY154" fmla="*/ 5648179 h 6858000"/>
              <a:gd name="connsiteX155" fmla="*/ 6125703 w 6128435"/>
              <a:gd name="connsiteY155" fmla="*/ 5692894 h 6858000"/>
              <a:gd name="connsiteX156" fmla="*/ 6126670 w 6128435"/>
              <a:gd name="connsiteY156" fmla="*/ 5697882 h 6858000"/>
              <a:gd name="connsiteX157" fmla="*/ 6124061 w 6128435"/>
              <a:gd name="connsiteY157" fmla="*/ 5710294 h 6858000"/>
              <a:gd name="connsiteX158" fmla="*/ 6122213 w 6128435"/>
              <a:gd name="connsiteY158" fmla="*/ 5714762 h 6858000"/>
              <a:gd name="connsiteX159" fmla="*/ 6121353 w 6128435"/>
              <a:gd name="connsiteY159" fmla="*/ 5721725 h 6858000"/>
              <a:gd name="connsiteX160" fmla="*/ 6121607 w 6128435"/>
              <a:gd name="connsiteY160" fmla="*/ 5721959 h 6858000"/>
              <a:gd name="connsiteX161" fmla="*/ 6120262 w 6128435"/>
              <a:gd name="connsiteY161" fmla="*/ 5728358 h 6858000"/>
              <a:gd name="connsiteX162" fmla="*/ 6110194 w 6128435"/>
              <a:gd name="connsiteY162" fmla="*/ 5758853 h 6858000"/>
              <a:gd name="connsiteX163" fmla="*/ 6127519 w 6128435"/>
              <a:gd name="connsiteY163" fmla="*/ 5865775 h 6858000"/>
              <a:gd name="connsiteX164" fmla="*/ 6128435 w 6128435"/>
              <a:gd name="connsiteY164" fmla="*/ 5870164 h 6858000"/>
              <a:gd name="connsiteX165" fmla="*/ 6119217 w 6128435"/>
              <a:gd name="connsiteY165" fmla="*/ 5888542 h 6858000"/>
              <a:gd name="connsiteX166" fmla="*/ 6115966 w 6128435"/>
              <a:gd name="connsiteY166" fmla="*/ 5898387 h 6858000"/>
              <a:gd name="connsiteX167" fmla="*/ 6111924 w 6128435"/>
              <a:gd name="connsiteY167" fmla="*/ 5900444 h 6858000"/>
              <a:gd name="connsiteX168" fmla="*/ 6108716 w 6128435"/>
              <a:gd name="connsiteY168" fmla="*/ 5915345 h 6858000"/>
              <a:gd name="connsiteX169" fmla="*/ 6109524 w 6128435"/>
              <a:gd name="connsiteY169" fmla="*/ 5917328 h 6858000"/>
              <a:gd name="connsiteX170" fmla="*/ 6102493 w 6128435"/>
              <a:gd name="connsiteY170" fmla="*/ 5928602 h 6858000"/>
              <a:gd name="connsiteX171" fmla="*/ 6056863 w 6128435"/>
              <a:gd name="connsiteY171" fmla="*/ 6000643 h 6858000"/>
              <a:gd name="connsiteX172" fmla="*/ 6045436 w 6128435"/>
              <a:gd name="connsiteY172" fmla="*/ 6124480 h 6858000"/>
              <a:gd name="connsiteX173" fmla="*/ 6030489 w 6128435"/>
              <a:gd name="connsiteY173" fmla="*/ 6317666 h 6858000"/>
              <a:gd name="connsiteX174" fmla="*/ 6007492 w 6128435"/>
              <a:gd name="connsiteY174" fmla="*/ 6440818 h 6858000"/>
              <a:gd name="connsiteX175" fmla="*/ 6009467 w 6128435"/>
              <a:gd name="connsiteY175" fmla="*/ 6487076 h 6858000"/>
              <a:gd name="connsiteX176" fmla="*/ 5995064 w 6128435"/>
              <a:gd name="connsiteY176" fmla="*/ 6540791 h 6858000"/>
              <a:gd name="connsiteX177" fmla="*/ 5996309 w 6128435"/>
              <a:gd name="connsiteY177" fmla="*/ 6543961 h 6858000"/>
              <a:gd name="connsiteX178" fmla="*/ 5996048 w 6128435"/>
              <a:gd name="connsiteY178" fmla="*/ 6555444 h 6858000"/>
              <a:gd name="connsiteX179" fmla="*/ 6002524 w 6128435"/>
              <a:gd name="connsiteY179" fmla="*/ 6560188 h 6858000"/>
              <a:gd name="connsiteX180" fmla="*/ 6006823 w 6128435"/>
              <a:gd name="connsiteY180" fmla="*/ 6578546 h 6858000"/>
              <a:gd name="connsiteX181" fmla="*/ 6004510 w 6128435"/>
              <a:gd name="connsiteY181" fmla="*/ 6599256 h 6858000"/>
              <a:gd name="connsiteX182" fmla="*/ 5986207 w 6128435"/>
              <a:gd name="connsiteY182" fmla="*/ 6695855 h 6858000"/>
              <a:gd name="connsiteX183" fmla="*/ 5979428 w 6128435"/>
              <a:gd name="connsiteY183" fmla="*/ 6754678 h 6858000"/>
              <a:gd name="connsiteX184" fmla="*/ 5983398 w 6128435"/>
              <a:gd name="connsiteY184" fmla="*/ 6778641 h 6858000"/>
              <a:gd name="connsiteX185" fmla="*/ 5984543 w 6128435"/>
              <a:gd name="connsiteY185" fmla="*/ 6811016 h 6858000"/>
              <a:gd name="connsiteX186" fmla="*/ 5981802 w 6128435"/>
              <a:gd name="connsiteY186" fmla="*/ 6838578 h 6858000"/>
              <a:gd name="connsiteX187" fmla="*/ 5979671 w 6128435"/>
              <a:gd name="connsiteY187" fmla="*/ 6858000 h 6858000"/>
              <a:gd name="connsiteX188" fmla="*/ 0 w 6128435"/>
              <a:gd name="connsiteY188" fmla="*/ 6858000 h 6858000"/>
              <a:gd name="connsiteX189" fmla="*/ 0 w 6128435"/>
              <a:gd name="connsiteY18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17114 w 6128435"/>
              <a:gd name="connsiteY112" fmla="*/ 4213096 h 6858000"/>
              <a:gd name="connsiteX113" fmla="*/ 5921153 w 6128435"/>
              <a:gd name="connsiteY113" fmla="*/ 4236222 h 6858000"/>
              <a:gd name="connsiteX114" fmla="*/ 5924233 w 6128435"/>
              <a:gd name="connsiteY114" fmla="*/ 4242060 h 6858000"/>
              <a:gd name="connsiteX115" fmla="*/ 5923742 w 6128435"/>
              <a:gd name="connsiteY115" fmla="*/ 4265435 h 6858000"/>
              <a:gd name="connsiteX116" fmla="*/ 5928910 w 6128435"/>
              <a:gd name="connsiteY116" fmla="*/ 4300973 h 6858000"/>
              <a:gd name="connsiteX117" fmla="*/ 5939320 w 6128435"/>
              <a:gd name="connsiteY117" fmla="*/ 4340435 h 6858000"/>
              <a:gd name="connsiteX118" fmla="*/ 5946705 w 6128435"/>
              <a:gd name="connsiteY118" fmla="*/ 4428051 h 6858000"/>
              <a:gd name="connsiteX119" fmla="*/ 5949261 w 6128435"/>
              <a:gd name="connsiteY119" fmla="*/ 4449185 h 6858000"/>
              <a:gd name="connsiteX120" fmla="*/ 5957504 w 6128435"/>
              <a:gd name="connsiteY120" fmla="*/ 4465911 h 6858000"/>
              <a:gd name="connsiteX121" fmla="*/ 5964689 w 6128435"/>
              <a:gd name="connsiteY121" fmla="*/ 4468532 h 6858000"/>
              <a:gd name="connsiteX122" fmla="*/ 5967062 w 6128435"/>
              <a:gd name="connsiteY122" fmla="*/ 4479923 h 6858000"/>
              <a:gd name="connsiteX123" fmla="*/ 5968960 w 6128435"/>
              <a:gd name="connsiteY123" fmla="*/ 4482655 h 6858000"/>
              <a:gd name="connsiteX124" fmla="*/ 5978567 w 6128435"/>
              <a:gd name="connsiteY124" fmla="*/ 4498605 h 6858000"/>
              <a:gd name="connsiteX125" fmla="*/ 5967676 w 6128435"/>
              <a:gd name="connsiteY125" fmla="*/ 4540140 h 6858000"/>
              <a:gd name="connsiteX126" fmla="*/ 5980106 w 6128435"/>
              <a:gd name="connsiteY126" fmla="*/ 4585087 h 6858000"/>
              <a:gd name="connsiteX127" fmla="*/ 5986918 w 6128435"/>
              <a:gd name="connsiteY127" fmla="*/ 4764836 h 6858000"/>
              <a:gd name="connsiteX128" fmla="*/ 6013516 w 6128435"/>
              <a:gd name="connsiteY128" fmla="*/ 4786619 h 6858000"/>
              <a:gd name="connsiteX129" fmla="*/ 6025404 w 6128435"/>
              <a:gd name="connsiteY129" fmla="*/ 4858148 h 6858000"/>
              <a:gd name="connsiteX130" fmla="*/ 6007749 w 6128435"/>
              <a:gd name="connsiteY130" fmla="*/ 4964715 h 6858000"/>
              <a:gd name="connsiteX131" fmla="*/ 6005269 w 6128435"/>
              <a:gd name="connsiteY131" fmla="*/ 5150567 h 6858000"/>
              <a:gd name="connsiteX132" fmla="*/ 6001127 w 6128435"/>
              <a:gd name="connsiteY132" fmla="*/ 5164609 h 6858000"/>
              <a:gd name="connsiteX133" fmla="*/ 5996647 w 6128435"/>
              <a:gd name="connsiteY133" fmla="*/ 5185640 h 6858000"/>
              <a:gd name="connsiteX134" fmla="*/ 5998514 w 6128435"/>
              <a:gd name="connsiteY134" fmla="*/ 5189673 h 6858000"/>
              <a:gd name="connsiteX135" fmla="*/ 5995970 w 6128435"/>
              <a:gd name="connsiteY135" fmla="*/ 5221547 h 6858000"/>
              <a:gd name="connsiteX136" fmla="*/ 5997218 w 6128435"/>
              <a:gd name="connsiteY136" fmla="*/ 5222031 h 6858000"/>
              <a:gd name="connsiteX137" fmla="*/ 6002116 w 6128435"/>
              <a:gd name="connsiteY137" fmla="*/ 5231223 h 6858000"/>
              <a:gd name="connsiteX138" fmla="*/ 6008541 w 6128435"/>
              <a:gd name="connsiteY138" fmla="*/ 5248680 h 6858000"/>
              <a:gd name="connsiteX139" fmla="*/ 6039260 w 6128435"/>
              <a:gd name="connsiteY139" fmla="*/ 5289518 h 6858000"/>
              <a:gd name="connsiteX140" fmla="*/ 6036748 w 6128435"/>
              <a:gd name="connsiteY140" fmla="*/ 5322752 h 6858000"/>
              <a:gd name="connsiteX141" fmla="*/ 6036943 w 6128435"/>
              <a:gd name="connsiteY141" fmla="*/ 5329480 h 6858000"/>
              <a:gd name="connsiteX142" fmla="*/ 6037236 w 6128435"/>
              <a:gd name="connsiteY142" fmla="*/ 5329634 h 6858000"/>
              <a:gd name="connsiteX143" fmla="*/ 6038019 w 6128435"/>
              <a:gd name="connsiteY143" fmla="*/ 5336764 h 6858000"/>
              <a:gd name="connsiteX144" fmla="*/ 6037298 w 6128435"/>
              <a:gd name="connsiteY144" fmla="*/ 5341753 h 6858000"/>
              <a:gd name="connsiteX145" fmla="*/ 6037677 w 6128435"/>
              <a:gd name="connsiteY145" fmla="*/ 5354807 h 6858000"/>
              <a:gd name="connsiteX146" fmla="*/ 6039728 w 6128435"/>
              <a:gd name="connsiteY146" fmla="*/ 5359416 h 6858000"/>
              <a:gd name="connsiteX147" fmla="*/ 6043311 w 6128435"/>
              <a:gd name="connsiteY147" fmla="*/ 5361407 h 6858000"/>
              <a:gd name="connsiteX148" fmla="*/ 6042954 w 6128435"/>
              <a:gd name="connsiteY148" fmla="*/ 5362576 h 6858000"/>
              <a:gd name="connsiteX149" fmla="*/ 6053435 w 6128435"/>
              <a:gd name="connsiteY149" fmla="*/ 5387547 h 6858000"/>
              <a:gd name="connsiteX150" fmla="*/ 6065933 w 6128435"/>
              <a:gd name="connsiteY150" fmla="*/ 5443002 h 6858000"/>
              <a:gd name="connsiteX151" fmla="*/ 6068640 w 6128435"/>
              <a:gd name="connsiteY151" fmla="*/ 5474503 h 6858000"/>
              <a:gd name="connsiteX152" fmla="*/ 6080922 w 6128435"/>
              <a:gd name="connsiteY152" fmla="*/ 5561070 h 6858000"/>
              <a:gd name="connsiteX153" fmla="*/ 6096949 w 6128435"/>
              <a:gd name="connsiteY153" fmla="*/ 5648179 h 6858000"/>
              <a:gd name="connsiteX154" fmla="*/ 6125703 w 6128435"/>
              <a:gd name="connsiteY154" fmla="*/ 5692894 h 6858000"/>
              <a:gd name="connsiteX155" fmla="*/ 6126670 w 6128435"/>
              <a:gd name="connsiteY155" fmla="*/ 5697882 h 6858000"/>
              <a:gd name="connsiteX156" fmla="*/ 6124061 w 6128435"/>
              <a:gd name="connsiteY156" fmla="*/ 5710294 h 6858000"/>
              <a:gd name="connsiteX157" fmla="*/ 6122213 w 6128435"/>
              <a:gd name="connsiteY157" fmla="*/ 5714762 h 6858000"/>
              <a:gd name="connsiteX158" fmla="*/ 6121353 w 6128435"/>
              <a:gd name="connsiteY158" fmla="*/ 5721725 h 6858000"/>
              <a:gd name="connsiteX159" fmla="*/ 6121607 w 6128435"/>
              <a:gd name="connsiteY159" fmla="*/ 5721959 h 6858000"/>
              <a:gd name="connsiteX160" fmla="*/ 6120262 w 6128435"/>
              <a:gd name="connsiteY160" fmla="*/ 5728358 h 6858000"/>
              <a:gd name="connsiteX161" fmla="*/ 6110194 w 6128435"/>
              <a:gd name="connsiteY161" fmla="*/ 5758853 h 6858000"/>
              <a:gd name="connsiteX162" fmla="*/ 6127519 w 6128435"/>
              <a:gd name="connsiteY162" fmla="*/ 5865775 h 6858000"/>
              <a:gd name="connsiteX163" fmla="*/ 6128435 w 6128435"/>
              <a:gd name="connsiteY163" fmla="*/ 5870164 h 6858000"/>
              <a:gd name="connsiteX164" fmla="*/ 6119217 w 6128435"/>
              <a:gd name="connsiteY164" fmla="*/ 5888542 h 6858000"/>
              <a:gd name="connsiteX165" fmla="*/ 6115966 w 6128435"/>
              <a:gd name="connsiteY165" fmla="*/ 5898387 h 6858000"/>
              <a:gd name="connsiteX166" fmla="*/ 6111924 w 6128435"/>
              <a:gd name="connsiteY166" fmla="*/ 5900444 h 6858000"/>
              <a:gd name="connsiteX167" fmla="*/ 6108716 w 6128435"/>
              <a:gd name="connsiteY167" fmla="*/ 5915345 h 6858000"/>
              <a:gd name="connsiteX168" fmla="*/ 6109524 w 6128435"/>
              <a:gd name="connsiteY168" fmla="*/ 5917328 h 6858000"/>
              <a:gd name="connsiteX169" fmla="*/ 6102493 w 6128435"/>
              <a:gd name="connsiteY169" fmla="*/ 5928602 h 6858000"/>
              <a:gd name="connsiteX170" fmla="*/ 6056863 w 6128435"/>
              <a:gd name="connsiteY170" fmla="*/ 6000643 h 6858000"/>
              <a:gd name="connsiteX171" fmla="*/ 6045436 w 6128435"/>
              <a:gd name="connsiteY171" fmla="*/ 6124480 h 6858000"/>
              <a:gd name="connsiteX172" fmla="*/ 6030489 w 6128435"/>
              <a:gd name="connsiteY172" fmla="*/ 6317666 h 6858000"/>
              <a:gd name="connsiteX173" fmla="*/ 6007492 w 6128435"/>
              <a:gd name="connsiteY173" fmla="*/ 6440818 h 6858000"/>
              <a:gd name="connsiteX174" fmla="*/ 6009467 w 6128435"/>
              <a:gd name="connsiteY174" fmla="*/ 6487076 h 6858000"/>
              <a:gd name="connsiteX175" fmla="*/ 5995064 w 6128435"/>
              <a:gd name="connsiteY175" fmla="*/ 6540791 h 6858000"/>
              <a:gd name="connsiteX176" fmla="*/ 5996309 w 6128435"/>
              <a:gd name="connsiteY176" fmla="*/ 6543961 h 6858000"/>
              <a:gd name="connsiteX177" fmla="*/ 5996048 w 6128435"/>
              <a:gd name="connsiteY177" fmla="*/ 6555444 h 6858000"/>
              <a:gd name="connsiteX178" fmla="*/ 6002524 w 6128435"/>
              <a:gd name="connsiteY178" fmla="*/ 6560188 h 6858000"/>
              <a:gd name="connsiteX179" fmla="*/ 6006823 w 6128435"/>
              <a:gd name="connsiteY179" fmla="*/ 6578546 h 6858000"/>
              <a:gd name="connsiteX180" fmla="*/ 6004510 w 6128435"/>
              <a:gd name="connsiteY180" fmla="*/ 6599256 h 6858000"/>
              <a:gd name="connsiteX181" fmla="*/ 5986207 w 6128435"/>
              <a:gd name="connsiteY181" fmla="*/ 6695855 h 6858000"/>
              <a:gd name="connsiteX182" fmla="*/ 5979428 w 6128435"/>
              <a:gd name="connsiteY182" fmla="*/ 6754678 h 6858000"/>
              <a:gd name="connsiteX183" fmla="*/ 5983398 w 6128435"/>
              <a:gd name="connsiteY183" fmla="*/ 6778641 h 6858000"/>
              <a:gd name="connsiteX184" fmla="*/ 5984543 w 6128435"/>
              <a:gd name="connsiteY184" fmla="*/ 6811016 h 6858000"/>
              <a:gd name="connsiteX185" fmla="*/ 5981802 w 6128435"/>
              <a:gd name="connsiteY185" fmla="*/ 6838578 h 6858000"/>
              <a:gd name="connsiteX186" fmla="*/ 5979671 w 6128435"/>
              <a:gd name="connsiteY186" fmla="*/ 6858000 h 6858000"/>
              <a:gd name="connsiteX187" fmla="*/ 0 w 6128435"/>
              <a:gd name="connsiteY187" fmla="*/ 6858000 h 6858000"/>
              <a:gd name="connsiteX188" fmla="*/ 0 w 6128435"/>
              <a:gd name="connsiteY18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3742 w 6128435"/>
              <a:gd name="connsiteY114" fmla="*/ 4265435 h 6858000"/>
              <a:gd name="connsiteX115" fmla="*/ 5928910 w 6128435"/>
              <a:gd name="connsiteY115" fmla="*/ 4300973 h 6858000"/>
              <a:gd name="connsiteX116" fmla="*/ 5939320 w 6128435"/>
              <a:gd name="connsiteY116" fmla="*/ 4340435 h 6858000"/>
              <a:gd name="connsiteX117" fmla="*/ 5946705 w 6128435"/>
              <a:gd name="connsiteY117" fmla="*/ 4428051 h 6858000"/>
              <a:gd name="connsiteX118" fmla="*/ 5949261 w 6128435"/>
              <a:gd name="connsiteY118" fmla="*/ 4449185 h 6858000"/>
              <a:gd name="connsiteX119" fmla="*/ 5957504 w 6128435"/>
              <a:gd name="connsiteY119" fmla="*/ 4465911 h 6858000"/>
              <a:gd name="connsiteX120" fmla="*/ 5964689 w 6128435"/>
              <a:gd name="connsiteY120" fmla="*/ 4468532 h 6858000"/>
              <a:gd name="connsiteX121" fmla="*/ 5967062 w 6128435"/>
              <a:gd name="connsiteY121" fmla="*/ 4479923 h 6858000"/>
              <a:gd name="connsiteX122" fmla="*/ 5968960 w 6128435"/>
              <a:gd name="connsiteY122" fmla="*/ 4482655 h 6858000"/>
              <a:gd name="connsiteX123" fmla="*/ 5978567 w 6128435"/>
              <a:gd name="connsiteY123" fmla="*/ 4498605 h 6858000"/>
              <a:gd name="connsiteX124" fmla="*/ 5967676 w 6128435"/>
              <a:gd name="connsiteY124" fmla="*/ 4540140 h 6858000"/>
              <a:gd name="connsiteX125" fmla="*/ 5980106 w 6128435"/>
              <a:gd name="connsiteY125" fmla="*/ 4585087 h 6858000"/>
              <a:gd name="connsiteX126" fmla="*/ 5986918 w 6128435"/>
              <a:gd name="connsiteY126" fmla="*/ 4764836 h 6858000"/>
              <a:gd name="connsiteX127" fmla="*/ 6013516 w 6128435"/>
              <a:gd name="connsiteY127" fmla="*/ 4786619 h 6858000"/>
              <a:gd name="connsiteX128" fmla="*/ 6025404 w 6128435"/>
              <a:gd name="connsiteY128" fmla="*/ 4858148 h 6858000"/>
              <a:gd name="connsiteX129" fmla="*/ 6007749 w 6128435"/>
              <a:gd name="connsiteY129" fmla="*/ 4964715 h 6858000"/>
              <a:gd name="connsiteX130" fmla="*/ 6005269 w 6128435"/>
              <a:gd name="connsiteY130" fmla="*/ 5150567 h 6858000"/>
              <a:gd name="connsiteX131" fmla="*/ 6001127 w 6128435"/>
              <a:gd name="connsiteY131" fmla="*/ 5164609 h 6858000"/>
              <a:gd name="connsiteX132" fmla="*/ 5996647 w 6128435"/>
              <a:gd name="connsiteY132" fmla="*/ 5185640 h 6858000"/>
              <a:gd name="connsiteX133" fmla="*/ 5998514 w 6128435"/>
              <a:gd name="connsiteY133" fmla="*/ 5189673 h 6858000"/>
              <a:gd name="connsiteX134" fmla="*/ 5995970 w 6128435"/>
              <a:gd name="connsiteY134" fmla="*/ 5221547 h 6858000"/>
              <a:gd name="connsiteX135" fmla="*/ 5997218 w 6128435"/>
              <a:gd name="connsiteY135" fmla="*/ 5222031 h 6858000"/>
              <a:gd name="connsiteX136" fmla="*/ 6002116 w 6128435"/>
              <a:gd name="connsiteY136" fmla="*/ 5231223 h 6858000"/>
              <a:gd name="connsiteX137" fmla="*/ 6008541 w 6128435"/>
              <a:gd name="connsiteY137" fmla="*/ 5248680 h 6858000"/>
              <a:gd name="connsiteX138" fmla="*/ 6039260 w 6128435"/>
              <a:gd name="connsiteY138" fmla="*/ 5289518 h 6858000"/>
              <a:gd name="connsiteX139" fmla="*/ 6036748 w 6128435"/>
              <a:gd name="connsiteY139" fmla="*/ 5322752 h 6858000"/>
              <a:gd name="connsiteX140" fmla="*/ 6036943 w 6128435"/>
              <a:gd name="connsiteY140" fmla="*/ 5329480 h 6858000"/>
              <a:gd name="connsiteX141" fmla="*/ 6037236 w 6128435"/>
              <a:gd name="connsiteY141" fmla="*/ 5329634 h 6858000"/>
              <a:gd name="connsiteX142" fmla="*/ 6038019 w 6128435"/>
              <a:gd name="connsiteY142" fmla="*/ 5336764 h 6858000"/>
              <a:gd name="connsiteX143" fmla="*/ 6037298 w 6128435"/>
              <a:gd name="connsiteY143" fmla="*/ 5341753 h 6858000"/>
              <a:gd name="connsiteX144" fmla="*/ 6037677 w 6128435"/>
              <a:gd name="connsiteY144" fmla="*/ 5354807 h 6858000"/>
              <a:gd name="connsiteX145" fmla="*/ 6039728 w 6128435"/>
              <a:gd name="connsiteY145" fmla="*/ 5359416 h 6858000"/>
              <a:gd name="connsiteX146" fmla="*/ 6043311 w 6128435"/>
              <a:gd name="connsiteY146" fmla="*/ 5361407 h 6858000"/>
              <a:gd name="connsiteX147" fmla="*/ 6042954 w 6128435"/>
              <a:gd name="connsiteY147" fmla="*/ 5362576 h 6858000"/>
              <a:gd name="connsiteX148" fmla="*/ 6053435 w 6128435"/>
              <a:gd name="connsiteY148" fmla="*/ 5387547 h 6858000"/>
              <a:gd name="connsiteX149" fmla="*/ 6065933 w 6128435"/>
              <a:gd name="connsiteY149" fmla="*/ 5443002 h 6858000"/>
              <a:gd name="connsiteX150" fmla="*/ 6068640 w 6128435"/>
              <a:gd name="connsiteY150" fmla="*/ 5474503 h 6858000"/>
              <a:gd name="connsiteX151" fmla="*/ 6080922 w 6128435"/>
              <a:gd name="connsiteY151" fmla="*/ 5561070 h 6858000"/>
              <a:gd name="connsiteX152" fmla="*/ 6096949 w 6128435"/>
              <a:gd name="connsiteY152" fmla="*/ 5648179 h 6858000"/>
              <a:gd name="connsiteX153" fmla="*/ 6125703 w 6128435"/>
              <a:gd name="connsiteY153" fmla="*/ 5692894 h 6858000"/>
              <a:gd name="connsiteX154" fmla="*/ 6126670 w 6128435"/>
              <a:gd name="connsiteY154" fmla="*/ 5697882 h 6858000"/>
              <a:gd name="connsiteX155" fmla="*/ 6124061 w 6128435"/>
              <a:gd name="connsiteY155" fmla="*/ 5710294 h 6858000"/>
              <a:gd name="connsiteX156" fmla="*/ 6122213 w 6128435"/>
              <a:gd name="connsiteY156" fmla="*/ 5714762 h 6858000"/>
              <a:gd name="connsiteX157" fmla="*/ 6121353 w 6128435"/>
              <a:gd name="connsiteY157" fmla="*/ 5721725 h 6858000"/>
              <a:gd name="connsiteX158" fmla="*/ 6121607 w 6128435"/>
              <a:gd name="connsiteY158" fmla="*/ 5721959 h 6858000"/>
              <a:gd name="connsiteX159" fmla="*/ 6120262 w 6128435"/>
              <a:gd name="connsiteY159" fmla="*/ 5728358 h 6858000"/>
              <a:gd name="connsiteX160" fmla="*/ 6110194 w 6128435"/>
              <a:gd name="connsiteY160" fmla="*/ 5758853 h 6858000"/>
              <a:gd name="connsiteX161" fmla="*/ 6127519 w 6128435"/>
              <a:gd name="connsiteY161" fmla="*/ 5865775 h 6858000"/>
              <a:gd name="connsiteX162" fmla="*/ 6128435 w 6128435"/>
              <a:gd name="connsiteY162" fmla="*/ 5870164 h 6858000"/>
              <a:gd name="connsiteX163" fmla="*/ 6119217 w 6128435"/>
              <a:gd name="connsiteY163" fmla="*/ 5888542 h 6858000"/>
              <a:gd name="connsiteX164" fmla="*/ 6115966 w 6128435"/>
              <a:gd name="connsiteY164" fmla="*/ 5898387 h 6858000"/>
              <a:gd name="connsiteX165" fmla="*/ 6111924 w 6128435"/>
              <a:gd name="connsiteY165" fmla="*/ 5900444 h 6858000"/>
              <a:gd name="connsiteX166" fmla="*/ 6108716 w 6128435"/>
              <a:gd name="connsiteY166" fmla="*/ 5915345 h 6858000"/>
              <a:gd name="connsiteX167" fmla="*/ 6109524 w 6128435"/>
              <a:gd name="connsiteY167" fmla="*/ 5917328 h 6858000"/>
              <a:gd name="connsiteX168" fmla="*/ 6102493 w 6128435"/>
              <a:gd name="connsiteY168" fmla="*/ 5928602 h 6858000"/>
              <a:gd name="connsiteX169" fmla="*/ 6056863 w 6128435"/>
              <a:gd name="connsiteY169" fmla="*/ 6000643 h 6858000"/>
              <a:gd name="connsiteX170" fmla="*/ 6045436 w 6128435"/>
              <a:gd name="connsiteY170" fmla="*/ 6124480 h 6858000"/>
              <a:gd name="connsiteX171" fmla="*/ 6030489 w 6128435"/>
              <a:gd name="connsiteY171" fmla="*/ 6317666 h 6858000"/>
              <a:gd name="connsiteX172" fmla="*/ 6007492 w 6128435"/>
              <a:gd name="connsiteY172" fmla="*/ 6440818 h 6858000"/>
              <a:gd name="connsiteX173" fmla="*/ 6009467 w 6128435"/>
              <a:gd name="connsiteY173" fmla="*/ 6487076 h 6858000"/>
              <a:gd name="connsiteX174" fmla="*/ 5995064 w 6128435"/>
              <a:gd name="connsiteY174" fmla="*/ 6540791 h 6858000"/>
              <a:gd name="connsiteX175" fmla="*/ 5996309 w 6128435"/>
              <a:gd name="connsiteY175" fmla="*/ 6543961 h 6858000"/>
              <a:gd name="connsiteX176" fmla="*/ 5996048 w 6128435"/>
              <a:gd name="connsiteY176" fmla="*/ 6555444 h 6858000"/>
              <a:gd name="connsiteX177" fmla="*/ 6002524 w 6128435"/>
              <a:gd name="connsiteY177" fmla="*/ 6560188 h 6858000"/>
              <a:gd name="connsiteX178" fmla="*/ 6006823 w 6128435"/>
              <a:gd name="connsiteY178" fmla="*/ 6578546 h 6858000"/>
              <a:gd name="connsiteX179" fmla="*/ 6004510 w 6128435"/>
              <a:gd name="connsiteY179" fmla="*/ 6599256 h 6858000"/>
              <a:gd name="connsiteX180" fmla="*/ 5986207 w 6128435"/>
              <a:gd name="connsiteY180" fmla="*/ 6695855 h 6858000"/>
              <a:gd name="connsiteX181" fmla="*/ 5979428 w 6128435"/>
              <a:gd name="connsiteY181" fmla="*/ 6754678 h 6858000"/>
              <a:gd name="connsiteX182" fmla="*/ 5983398 w 6128435"/>
              <a:gd name="connsiteY182" fmla="*/ 6778641 h 6858000"/>
              <a:gd name="connsiteX183" fmla="*/ 5984543 w 6128435"/>
              <a:gd name="connsiteY183" fmla="*/ 6811016 h 6858000"/>
              <a:gd name="connsiteX184" fmla="*/ 5981802 w 6128435"/>
              <a:gd name="connsiteY184" fmla="*/ 6838578 h 6858000"/>
              <a:gd name="connsiteX185" fmla="*/ 5979671 w 6128435"/>
              <a:gd name="connsiteY185" fmla="*/ 6858000 h 6858000"/>
              <a:gd name="connsiteX186" fmla="*/ 0 w 6128435"/>
              <a:gd name="connsiteY186" fmla="*/ 6858000 h 6858000"/>
              <a:gd name="connsiteX187" fmla="*/ 0 w 6128435"/>
              <a:gd name="connsiteY18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8910 w 6128435"/>
              <a:gd name="connsiteY114" fmla="*/ 4300973 h 6858000"/>
              <a:gd name="connsiteX115" fmla="*/ 5939320 w 6128435"/>
              <a:gd name="connsiteY115" fmla="*/ 4340435 h 6858000"/>
              <a:gd name="connsiteX116" fmla="*/ 5946705 w 6128435"/>
              <a:gd name="connsiteY116" fmla="*/ 4428051 h 6858000"/>
              <a:gd name="connsiteX117" fmla="*/ 5949261 w 6128435"/>
              <a:gd name="connsiteY117" fmla="*/ 4449185 h 6858000"/>
              <a:gd name="connsiteX118" fmla="*/ 5957504 w 6128435"/>
              <a:gd name="connsiteY118" fmla="*/ 4465911 h 6858000"/>
              <a:gd name="connsiteX119" fmla="*/ 5964689 w 6128435"/>
              <a:gd name="connsiteY119" fmla="*/ 4468532 h 6858000"/>
              <a:gd name="connsiteX120" fmla="*/ 5967062 w 6128435"/>
              <a:gd name="connsiteY120" fmla="*/ 4479923 h 6858000"/>
              <a:gd name="connsiteX121" fmla="*/ 5968960 w 6128435"/>
              <a:gd name="connsiteY121" fmla="*/ 4482655 h 6858000"/>
              <a:gd name="connsiteX122" fmla="*/ 5978567 w 6128435"/>
              <a:gd name="connsiteY122" fmla="*/ 4498605 h 6858000"/>
              <a:gd name="connsiteX123" fmla="*/ 5967676 w 6128435"/>
              <a:gd name="connsiteY123" fmla="*/ 4540140 h 6858000"/>
              <a:gd name="connsiteX124" fmla="*/ 5980106 w 6128435"/>
              <a:gd name="connsiteY124" fmla="*/ 4585087 h 6858000"/>
              <a:gd name="connsiteX125" fmla="*/ 5986918 w 6128435"/>
              <a:gd name="connsiteY125" fmla="*/ 4764836 h 6858000"/>
              <a:gd name="connsiteX126" fmla="*/ 6013516 w 6128435"/>
              <a:gd name="connsiteY126" fmla="*/ 4786619 h 6858000"/>
              <a:gd name="connsiteX127" fmla="*/ 6025404 w 6128435"/>
              <a:gd name="connsiteY127" fmla="*/ 4858148 h 6858000"/>
              <a:gd name="connsiteX128" fmla="*/ 6007749 w 6128435"/>
              <a:gd name="connsiteY128" fmla="*/ 4964715 h 6858000"/>
              <a:gd name="connsiteX129" fmla="*/ 6005269 w 6128435"/>
              <a:gd name="connsiteY129" fmla="*/ 5150567 h 6858000"/>
              <a:gd name="connsiteX130" fmla="*/ 6001127 w 6128435"/>
              <a:gd name="connsiteY130" fmla="*/ 5164609 h 6858000"/>
              <a:gd name="connsiteX131" fmla="*/ 5996647 w 6128435"/>
              <a:gd name="connsiteY131" fmla="*/ 5185640 h 6858000"/>
              <a:gd name="connsiteX132" fmla="*/ 5998514 w 6128435"/>
              <a:gd name="connsiteY132" fmla="*/ 5189673 h 6858000"/>
              <a:gd name="connsiteX133" fmla="*/ 5995970 w 6128435"/>
              <a:gd name="connsiteY133" fmla="*/ 5221547 h 6858000"/>
              <a:gd name="connsiteX134" fmla="*/ 5997218 w 6128435"/>
              <a:gd name="connsiteY134" fmla="*/ 5222031 h 6858000"/>
              <a:gd name="connsiteX135" fmla="*/ 6002116 w 6128435"/>
              <a:gd name="connsiteY135" fmla="*/ 5231223 h 6858000"/>
              <a:gd name="connsiteX136" fmla="*/ 6008541 w 6128435"/>
              <a:gd name="connsiteY136" fmla="*/ 5248680 h 6858000"/>
              <a:gd name="connsiteX137" fmla="*/ 6039260 w 6128435"/>
              <a:gd name="connsiteY137" fmla="*/ 5289518 h 6858000"/>
              <a:gd name="connsiteX138" fmla="*/ 6036748 w 6128435"/>
              <a:gd name="connsiteY138" fmla="*/ 5322752 h 6858000"/>
              <a:gd name="connsiteX139" fmla="*/ 6036943 w 6128435"/>
              <a:gd name="connsiteY139" fmla="*/ 5329480 h 6858000"/>
              <a:gd name="connsiteX140" fmla="*/ 6037236 w 6128435"/>
              <a:gd name="connsiteY140" fmla="*/ 5329634 h 6858000"/>
              <a:gd name="connsiteX141" fmla="*/ 6038019 w 6128435"/>
              <a:gd name="connsiteY141" fmla="*/ 5336764 h 6858000"/>
              <a:gd name="connsiteX142" fmla="*/ 6037298 w 6128435"/>
              <a:gd name="connsiteY142" fmla="*/ 5341753 h 6858000"/>
              <a:gd name="connsiteX143" fmla="*/ 6037677 w 6128435"/>
              <a:gd name="connsiteY143" fmla="*/ 5354807 h 6858000"/>
              <a:gd name="connsiteX144" fmla="*/ 6039728 w 6128435"/>
              <a:gd name="connsiteY144" fmla="*/ 5359416 h 6858000"/>
              <a:gd name="connsiteX145" fmla="*/ 6043311 w 6128435"/>
              <a:gd name="connsiteY145" fmla="*/ 5361407 h 6858000"/>
              <a:gd name="connsiteX146" fmla="*/ 6042954 w 6128435"/>
              <a:gd name="connsiteY146" fmla="*/ 5362576 h 6858000"/>
              <a:gd name="connsiteX147" fmla="*/ 6053435 w 6128435"/>
              <a:gd name="connsiteY147" fmla="*/ 5387547 h 6858000"/>
              <a:gd name="connsiteX148" fmla="*/ 6065933 w 6128435"/>
              <a:gd name="connsiteY148" fmla="*/ 5443002 h 6858000"/>
              <a:gd name="connsiteX149" fmla="*/ 6068640 w 6128435"/>
              <a:gd name="connsiteY149" fmla="*/ 5474503 h 6858000"/>
              <a:gd name="connsiteX150" fmla="*/ 6080922 w 6128435"/>
              <a:gd name="connsiteY150" fmla="*/ 5561070 h 6858000"/>
              <a:gd name="connsiteX151" fmla="*/ 6096949 w 6128435"/>
              <a:gd name="connsiteY151" fmla="*/ 5648179 h 6858000"/>
              <a:gd name="connsiteX152" fmla="*/ 6125703 w 6128435"/>
              <a:gd name="connsiteY152" fmla="*/ 5692894 h 6858000"/>
              <a:gd name="connsiteX153" fmla="*/ 6126670 w 6128435"/>
              <a:gd name="connsiteY153" fmla="*/ 5697882 h 6858000"/>
              <a:gd name="connsiteX154" fmla="*/ 6124061 w 6128435"/>
              <a:gd name="connsiteY154" fmla="*/ 5710294 h 6858000"/>
              <a:gd name="connsiteX155" fmla="*/ 6122213 w 6128435"/>
              <a:gd name="connsiteY155" fmla="*/ 5714762 h 6858000"/>
              <a:gd name="connsiteX156" fmla="*/ 6121353 w 6128435"/>
              <a:gd name="connsiteY156" fmla="*/ 5721725 h 6858000"/>
              <a:gd name="connsiteX157" fmla="*/ 6121607 w 6128435"/>
              <a:gd name="connsiteY157" fmla="*/ 5721959 h 6858000"/>
              <a:gd name="connsiteX158" fmla="*/ 6120262 w 6128435"/>
              <a:gd name="connsiteY158" fmla="*/ 5728358 h 6858000"/>
              <a:gd name="connsiteX159" fmla="*/ 6110194 w 6128435"/>
              <a:gd name="connsiteY159" fmla="*/ 5758853 h 6858000"/>
              <a:gd name="connsiteX160" fmla="*/ 6127519 w 6128435"/>
              <a:gd name="connsiteY160" fmla="*/ 5865775 h 6858000"/>
              <a:gd name="connsiteX161" fmla="*/ 6128435 w 6128435"/>
              <a:gd name="connsiteY161" fmla="*/ 5870164 h 6858000"/>
              <a:gd name="connsiteX162" fmla="*/ 6119217 w 6128435"/>
              <a:gd name="connsiteY162" fmla="*/ 5888542 h 6858000"/>
              <a:gd name="connsiteX163" fmla="*/ 6115966 w 6128435"/>
              <a:gd name="connsiteY163" fmla="*/ 5898387 h 6858000"/>
              <a:gd name="connsiteX164" fmla="*/ 6111924 w 6128435"/>
              <a:gd name="connsiteY164" fmla="*/ 5900444 h 6858000"/>
              <a:gd name="connsiteX165" fmla="*/ 6108716 w 6128435"/>
              <a:gd name="connsiteY165" fmla="*/ 5915345 h 6858000"/>
              <a:gd name="connsiteX166" fmla="*/ 6109524 w 6128435"/>
              <a:gd name="connsiteY166" fmla="*/ 5917328 h 6858000"/>
              <a:gd name="connsiteX167" fmla="*/ 6102493 w 6128435"/>
              <a:gd name="connsiteY167" fmla="*/ 5928602 h 6858000"/>
              <a:gd name="connsiteX168" fmla="*/ 6056863 w 6128435"/>
              <a:gd name="connsiteY168" fmla="*/ 6000643 h 6858000"/>
              <a:gd name="connsiteX169" fmla="*/ 6045436 w 6128435"/>
              <a:gd name="connsiteY169" fmla="*/ 6124480 h 6858000"/>
              <a:gd name="connsiteX170" fmla="*/ 6030489 w 6128435"/>
              <a:gd name="connsiteY170" fmla="*/ 6317666 h 6858000"/>
              <a:gd name="connsiteX171" fmla="*/ 6007492 w 6128435"/>
              <a:gd name="connsiteY171" fmla="*/ 6440818 h 6858000"/>
              <a:gd name="connsiteX172" fmla="*/ 6009467 w 6128435"/>
              <a:gd name="connsiteY172" fmla="*/ 6487076 h 6858000"/>
              <a:gd name="connsiteX173" fmla="*/ 5995064 w 6128435"/>
              <a:gd name="connsiteY173" fmla="*/ 6540791 h 6858000"/>
              <a:gd name="connsiteX174" fmla="*/ 5996309 w 6128435"/>
              <a:gd name="connsiteY174" fmla="*/ 6543961 h 6858000"/>
              <a:gd name="connsiteX175" fmla="*/ 5996048 w 6128435"/>
              <a:gd name="connsiteY175" fmla="*/ 6555444 h 6858000"/>
              <a:gd name="connsiteX176" fmla="*/ 6002524 w 6128435"/>
              <a:gd name="connsiteY176" fmla="*/ 6560188 h 6858000"/>
              <a:gd name="connsiteX177" fmla="*/ 6006823 w 6128435"/>
              <a:gd name="connsiteY177" fmla="*/ 6578546 h 6858000"/>
              <a:gd name="connsiteX178" fmla="*/ 6004510 w 6128435"/>
              <a:gd name="connsiteY178" fmla="*/ 6599256 h 6858000"/>
              <a:gd name="connsiteX179" fmla="*/ 5986207 w 6128435"/>
              <a:gd name="connsiteY179" fmla="*/ 6695855 h 6858000"/>
              <a:gd name="connsiteX180" fmla="*/ 5979428 w 6128435"/>
              <a:gd name="connsiteY180" fmla="*/ 6754678 h 6858000"/>
              <a:gd name="connsiteX181" fmla="*/ 5983398 w 6128435"/>
              <a:gd name="connsiteY181" fmla="*/ 6778641 h 6858000"/>
              <a:gd name="connsiteX182" fmla="*/ 5984543 w 6128435"/>
              <a:gd name="connsiteY182" fmla="*/ 6811016 h 6858000"/>
              <a:gd name="connsiteX183" fmla="*/ 5981802 w 6128435"/>
              <a:gd name="connsiteY183" fmla="*/ 6838578 h 6858000"/>
              <a:gd name="connsiteX184" fmla="*/ 5979671 w 6128435"/>
              <a:gd name="connsiteY184" fmla="*/ 6858000 h 6858000"/>
              <a:gd name="connsiteX185" fmla="*/ 0 w 6128435"/>
              <a:gd name="connsiteY185" fmla="*/ 6858000 h 6858000"/>
              <a:gd name="connsiteX186" fmla="*/ 0 w 6128435"/>
              <a:gd name="connsiteY18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8910 w 6128435"/>
              <a:gd name="connsiteY114" fmla="*/ 4300973 h 6858000"/>
              <a:gd name="connsiteX115" fmla="*/ 5939320 w 6128435"/>
              <a:gd name="connsiteY115" fmla="*/ 4340435 h 6858000"/>
              <a:gd name="connsiteX116" fmla="*/ 5946705 w 6128435"/>
              <a:gd name="connsiteY116" fmla="*/ 4428051 h 6858000"/>
              <a:gd name="connsiteX117" fmla="*/ 5949261 w 6128435"/>
              <a:gd name="connsiteY117" fmla="*/ 4449185 h 6858000"/>
              <a:gd name="connsiteX118" fmla="*/ 5957504 w 6128435"/>
              <a:gd name="connsiteY118" fmla="*/ 4465911 h 6858000"/>
              <a:gd name="connsiteX119" fmla="*/ 5964689 w 6128435"/>
              <a:gd name="connsiteY119" fmla="*/ 4468532 h 6858000"/>
              <a:gd name="connsiteX120" fmla="*/ 5967062 w 6128435"/>
              <a:gd name="connsiteY120" fmla="*/ 4479923 h 6858000"/>
              <a:gd name="connsiteX121" fmla="*/ 5968960 w 6128435"/>
              <a:gd name="connsiteY121" fmla="*/ 4482655 h 6858000"/>
              <a:gd name="connsiteX122" fmla="*/ 5978567 w 6128435"/>
              <a:gd name="connsiteY122" fmla="*/ 4498605 h 6858000"/>
              <a:gd name="connsiteX123" fmla="*/ 5967676 w 6128435"/>
              <a:gd name="connsiteY123" fmla="*/ 4540140 h 6858000"/>
              <a:gd name="connsiteX124" fmla="*/ 5980106 w 6128435"/>
              <a:gd name="connsiteY124" fmla="*/ 4585087 h 6858000"/>
              <a:gd name="connsiteX125" fmla="*/ 5998138 w 6128435"/>
              <a:gd name="connsiteY125" fmla="*/ 4697518 h 6858000"/>
              <a:gd name="connsiteX126" fmla="*/ 6013516 w 6128435"/>
              <a:gd name="connsiteY126" fmla="*/ 4786619 h 6858000"/>
              <a:gd name="connsiteX127" fmla="*/ 6025404 w 6128435"/>
              <a:gd name="connsiteY127" fmla="*/ 4858148 h 6858000"/>
              <a:gd name="connsiteX128" fmla="*/ 6007749 w 6128435"/>
              <a:gd name="connsiteY128" fmla="*/ 4964715 h 6858000"/>
              <a:gd name="connsiteX129" fmla="*/ 6005269 w 6128435"/>
              <a:gd name="connsiteY129" fmla="*/ 5150567 h 6858000"/>
              <a:gd name="connsiteX130" fmla="*/ 6001127 w 6128435"/>
              <a:gd name="connsiteY130" fmla="*/ 5164609 h 6858000"/>
              <a:gd name="connsiteX131" fmla="*/ 5996647 w 6128435"/>
              <a:gd name="connsiteY131" fmla="*/ 5185640 h 6858000"/>
              <a:gd name="connsiteX132" fmla="*/ 5998514 w 6128435"/>
              <a:gd name="connsiteY132" fmla="*/ 5189673 h 6858000"/>
              <a:gd name="connsiteX133" fmla="*/ 5995970 w 6128435"/>
              <a:gd name="connsiteY133" fmla="*/ 5221547 h 6858000"/>
              <a:gd name="connsiteX134" fmla="*/ 5997218 w 6128435"/>
              <a:gd name="connsiteY134" fmla="*/ 5222031 h 6858000"/>
              <a:gd name="connsiteX135" fmla="*/ 6002116 w 6128435"/>
              <a:gd name="connsiteY135" fmla="*/ 5231223 h 6858000"/>
              <a:gd name="connsiteX136" fmla="*/ 6008541 w 6128435"/>
              <a:gd name="connsiteY136" fmla="*/ 5248680 h 6858000"/>
              <a:gd name="connsiteX137" fmla="*/ 6039260 w 6128435"/>
              <a:gd name="connsiteY137" fmla="*/ 5289518 h 6858000"/>
              <a:gd name="connsiteX138" fmla="*/ 6036748 w 6128435"/>
              <a:gd name="connsiteY138" fmla="*/ 5322752 h 6858000"/>
              <a:gd name="connsiteX139" fmla="*/ 6036943 w 6128435"/>
              <a:gd name="connsiteY139" fmla="*/ 5329480 h 6858000"/>
              <a:gd name="connsiteX140" fmla="*/ 6037236 w 6128435"/>
              <a:gd name="connsiteY140" fmla="*/ 5329634 h 6858000"/>
              <a:gd name="connsiteX141" fmla="*/ 6038019 w 6128435"/>
              <a:gd name="connsiteY141" fmla="*/ 5336764 h 6858000"/>
              <a:gd name="connsiteX142" fmla="*/ 6037298 w 6128435"/>
              <a:gd name="connsiteY142" fmla="*/ 5341753 h 6858000"/>
              <a:gd name="connsiteX143" fmla="*/ 6037677 w 6128435"/>
              <a:gd name="connsiteY143" fmla="*/ 5354807 h 6858000"/>
              <a:gd name="connsiteX144" fmla="*/ 6039728 w 6128435"/>
              <a:gd name="connsiteY144" fmla="*/ 5359416 h 6858000"/>
              <a:gd name="connsiteX145" fmla="*/ 6043311 w 6128435"/>
              <a:gd name="connsiteY145" fmla="*/ 5361407 h 6858000"/>
              <a:gd name="connsiteX146" fmla="*/ 6042954 w 6128435"/>
              <a:gd name="connsiteY146" fmla="*/ 5362576 h 6858000"/>
              <a:gd name="connsiteX147" fmla="*/ 6053435 w 6128435"/>
              <a:gd name="connsiteY147" fmla="*/ 5387547 h 6858000"/>
              <a:gd name="connsiteX148" fmla="*/ 6065933 w 6128435"/>
              <a:gd name="connsiteY148" fmla="*/ 5443002 h 6858000"/>
              <a:gd name="connsiteX149" fmla="*/ 6068640 w 6128435"/>
              <a:gd name="connsiteY149" fmla="*/ 5474503 h 6858000"/>
              <a:gd name="connsiteX150" fmla="*/ 6080922 w 6128435"/>
              <a:gd name="connsiteY150" fmla="*/ 5561070 h 6858000"/>
              <a:gd name="connsiteX151" fmla="*/ 6096949 w 6128435"/>
              <a:gd name="connsiteY151" fmla="*/ 5648179 h 6858000"/>
              <a:gd name="connsiteX152" fmla="*/ 6125703 w 6128435"/>
              <a:gd name="connsiteY152" fmla="*/ 5692894 h 6858000"/>
              <a:gd name="connsiteX153" fmla="*/ 6126670 w 6128435"/>
              <a:gd name="connsiteY153" fmla="*/ 5697882 h 6858000"/>
              <a:gd name="connsiteX154" fmla="*/ 6124061 w 6128435"/>
              <a:gd name="connsiteY154" fmla="*/ 5710294 h 6858000"/>
              <a:gd name="connsiteX155" fmla="*/ 6122213 w 6128435"/>
              <a:gd name="connsiteY155" fmla="*/ 5714762 h 6858000"/>
              <a:gd name="connsiteX156" fmla="*/ 6121353 w 6128435"/>
              <a:gd name="connsiteY156" fmla="*/ 5721725 h 6858000"/>
              <a:gd name="connsiteX157" fmla="*/ 6121607 w 6128435"/>
              <a:gd name="connsiteY157" fmla="*/ 5721959 h 6858000"/>
              <a:gd name="connsiteX158" fmla="*/ 6120262 w 6128435"/>
              <a:gd name="connsiteY158" fmla="*/ 5728358 h 6858000"/>
              <a:gd name="connsiteX159" fmla="*/ 6110194 w 6128435"/>
              <a:gd name="connsiteY159" fmla="*/ 5758853 h 6858000"/>
              <a:gd name="connsiteX160" fmla="*/ 6127519 w 6128435"/>
              <a:gd name="connsiteY160" fmla="*/ 5865775 h 6858000"/>
              <a:gd name="connsiteX161" fmla="*/ 6128435 w 6128435"/>
              <a:gd name="connsiteY161" fmla="*/ 5870164 h 6858000"/>
              <a:gd name="connsiteX162" fmla="*/ 6119217 w 6128435"/>
              <a:gd name="connsiteY162" fmla="*/ 5888542 h 6858000"/>
              <a:gd name="connsiteX163" fmla="*/ 6115966 w 6128435"/>
              <a:gd name="connsiteY163" fmla="*/ 5898387 h 6858000"/>
              <a:gd name="connsiteX164" fmla="*/ 6111924 w 6128435"/>
              <a:gd name="connsiteY164" fmla="*/ 5900444 h 6858000"/>
              <a:gd name="connsiteX165" fmla="*/ 6108716 w 6128435"/>
              <a:gd name="connsiteY165" fmla="*/ 5915345 h 6858000"/>
              <a:gd name="connsiteX166" fmla="*/ 6109524 w 6128435"/>
              <a:gd name="connsiteY166" fmla="*/ 5917328 h 6858000"/>
              <a:gd name="connsiteX167" fmla="*/ 6102493 w 6128435"/>
              <a:gd name="connsiteY167" fmla="*/ 5928602 h 6858000"/>
              <a:gd name="connsiteX168" fmla="*/ 6056863 w 6128435"/>
              <a:gd name="connsiteY168" fmla="*/ 6000643 h 6858000"/>
              <a:gd name="connsiteX169" fmla="*/ 6045436 w 6128435"/>
              <a:gd name="connsiteY169" fmla="*/ 6124480 h 6858000"/>
              <a:gd name="connsiteX170" fmla="*/ 6030489 w 6128435"/>
              <a:gd name="connsiteY170" fmla="*/ 6317666 h 6858000"/>
              <a:gd name="connsiteX171" fmla="*/ 6007492 w 6128435"/>
              <a:gd name="connsiteY171" fmla="*/ 6440818 h 6858000"/>
              <a:gd name="connsiteX172" fmla="*/ 6009467 w 6128435"/>
              <a:gd name="connsiteY172" fmla="*/ 6487076 h 6858000"/>
              <a:gd name="connsiteX173" fmla="*/ 5995064 w 6128435"/>
              <a:gd name="connsiteY173" fmla="*/ 6540791 h 6858000"/>
              <a:gd name="connsiteX174" fmla="*/ 5996309 w 6128435"/>
              <a:gd name="connsiteY174" fmla="*/ 6543961 h 6858000"/>
              <a:gd name="connsiteX175" fmla="*/ 5996048 w 6128435"/>
              <a:gd name="connsiteY175" fmla="*/ 6555444 h 6858000"/>
              <a:gd name="connsiteX176" fmla="*/ 6002524 w 6128435"/>
              <a:gd name="connsiteY176" fmla="*/ 6560188 h 6858000"/>
              <a:gd name="connsiteX177" fmla="*/ 6006823 w 6128435"/>
              <a:gd name="connsiteY177" fmla="*/ 6578546 h 6858000"/>
              <a:gd name="connsiteX178" fmla="*/ 6004510 w 6128435"/>
              <a:gd name="connsiteY178" fmla="*/ 6599256 h 6858000"/>
              <a:gd name="connsiteX179" fmla="*/ 5986207 w 6128435"/>
              <a:gd name="connsiteY179" fmla="*/ 6695855 h 6858000"/>
              <a:gd name="connsiteX180" fmla="*/ 5979428 w 6128435"/>
              <a:gd name="connsiteY180" fmla="*/ 6754678 h 6858000"/>
              <a:gd name="connsiteX181" fmla="*/ 5983398 w 6128435"/>
              <a:gd name="connsiteY181" fmla="*/ 6778641 h 6858000"/>
              <a:gd name="connsiteX182" fmla="*/ 5984543 w 6128435"/>
              <a:gd name="connsiteY182" fmla="*/ 6811016 h 6858000"/>
              <a:gd name="connsiteX183" fmla="*/ 5981802 w 6128435"/>
              <a:gd name="connsiteY183" fmla="*/ 6838578 h 6858000"/>
              <a:gd name="connsiteX184" fmla="*/ 5979671 w 6128435"/>
              <a:gd name="connsiteY184" fmla="*/ 6858000 h 6858000"/>
              <a:gd name="connsiteX185" fmla="*/ 0 w 6128435"/>
              <a:gd name="connsiteY185" fmla="*/ 6858000 h 6858000"/>
              <a:gd name="connsiteX186" fmla="*/ 0 w 6128435"/>
              <a:gd name="connsiteY18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8910 w 6128435"/>
              <a:gd name="connsiteY114" fmla="*/ 4300973 h 6858000"/>
              <a:gd name="connsiteX115" fmla="*/ 5939320 w 6128435"/>
              <a:gd name="connsiteY115" fmla="*/ 4340435 h 6858000"/>
              <a:gd name="connsiteX116" fmla="*/ 5946705 w 6128435"/>
              <a:gd name="connsiteY116" fmla="*/ 4428051 h 6858000"/>
              <a:gd name="connsiteX117" fmla="*/ 5949261 w 6128435"/>
              <a:gd name="connsiteY117" fmla="*/ 4449185 h 6858000"/>
              <a:gd name="connsiteX118" fmla="*/ 5957504 w 6128435"/>
              <a:gd name="connsiteY118" fmla="*/ 4465911 h 6858000"/>
              <a:gd name="connsiteX119" fmla="*/ 5964689 w 6128435"/>
              <a:gd name="connsiteY119" fmla="*/ 4468532 h 6858000"/>
              <a:gd name="connsiteX120" fmla="*/ 5967062 w 6128435"/>
              <a:gd name="connsiteY120" fmla="*/ 4479923 h 6858000"/>
              <a:gd name="connsiteX121" fmla="*/ 5968960 w 6128435"/>
              <a:gd name="connsiteY121" fmla="*/ 4482655 h 6858000"/>
              <a:gd name="connsiteX122" fmla="*/ 5978567 w 6128435"/>
              <a:gd name="connsiteY122" fmla="*/ 4498605 h 6858000"/>
              <a:gd name="connsiteX123" fmla="*/ 5980106 w 6128435"/>
              <a:gd name="connsiteY123" fmla="*/ 4585087 h 6858000"/>
              <a:gd name="connsiteX124" fmla="*/ 5998138 w 6128435"/>
              <a:gd name="connsiteY124" fmla="*/ 4697518 h 6858000"/>
              <a:gd name="connsiteX125" fmla="*/ 6013516 w 6128435"/>
              <a:gd name="connsiteY125" fmla="*/ 4786619 h 6858000"/>
              <a:gd name="connsiteX126" fmla="*/ 6025404 w 6128435"/>
              <a:gd name="connsiteY126" fmla="*/ 4858148 h 6858000"/>
              <a:gd name="connsiteX127" fmla="*/ 6007749 w 6128435"/>
              <a:gd name="connsiteY127" fmla="*/ 4964715 h 6858000"/>
              <a:gd name="connsiteX128" fmla="*/ 6005269 w 6128435"/>
              <a:gd name="connsiteY128" fmla="*/ 5150567 h 6858000"/>
              <a:gd name="connsiteX129" fmla="*/ 6001127 w 6128435"/>
              <a:gd name="connsiteY129" fmla="*/ 5164609 h 6858000"/>
              <a:gd name="connsiteX130" fmla="*/ 5996647 w 6128435"/>
              <a:gd name="connsiteY130" fmla="*/ 5185640 h 6858000"/>
              <a:gd name="connsiteX131" fmla="*/ 5998514 w 6128435"/>
              <a:gd name="connsiteY131" fmla="*/ 5189673 h 6858000"/>
              <a:gd name="connsiteX132" fmla="*/ 5995970 w 6128435"/>
              <a:gd name="connsiteY132" fmla="*/ 5221547 h 6858000"/>
              <a:gd name="connsiteX133" fmla="*/ 5997218 w 6128435"/>
              <a:gd name="connsiteY133" fmla="*/ 5222031 h 6858000"/>
              <a:gd name="connsiteX134" fmla="*/ 6002116 w 6128435"/>
              <a:gd name="connsiteY134" fmla="*/ 5231223 h 6858000"/>
              <a:gd name="connsiteX135" fmla="*/ 6008541 w 6128435"/>
              <a:gd name="connsiteY135" fmla="*/ 5248680 h 6858000"/>
              <a:gd name="connsiteX136" fmla="*/ 6039260 w 6128435"/>
              <a:gd name="connsiteY136" fmla="*/ 5289518 h 6858000"/>
              <a:gd name="connsiteX137" fmla="*/ 6036748 w 6128435"/>
              <a:gd name="connsiteY137" fmla="*/ 5322752 h 6858000"/>
              <a:gd name="connsiteX138" fmla="*/ 6036943 w 6128435"/>
              <a:gd name="connsiteY138" fmla="*/ 5329480 h 6858000"/>
              <a:gd name="connsiteX139" fmla="*/ 6037236 w 6128435"/>
              <a:gd name="connsiteY139" fmla="*/ 5329634 h 6858000"/>
              <a:gd name="connsiteX140" fmla="*/ 6038019 w 6128435"/>
              <a:gd name="connsiteY140" fmla="*/ 5336764 h 6858000"/>
              <a:gd name="connsiteX141" fmla="*/ 6037298 w 6128435"/>
              <a:gd name="connsiteY141" fmla="*/ 5341753 h 6858000"/>
              <a:gd name="connsiteX142" fmla="*/ 6037677 w 6128435"/>
              <a:gd name="connsiteY142" fmla="*/ 5354807 h 6858000"/>
              <a:gd name="connsiteX143" fmla="*/ 6039728 w 6128435"/>
              <a:gd name="connsiteY143" fmla="*/ 5359416 h 6858000"/>
              <a:gd name="connsiteX144" fmla="*/ 6043311 w 6128435"/>
              <a:gd name="connsiteY144" fmla="*/ 5361407 h 6858000"/>
              <a:gd name="connsiteX145" fmla="*/ 6042954 w 6128435"/>
              <a:gd name="connsiteY145" fmla="*/ 5362576 h 6858000"/>
              <a:gd name="connsiteX146" fmla="*/ 6053435 w 6128435"/>
              <a:gd name="connsiteY146" fmla="*/ 5387547 h 6858000"/>
              <a:gd name="connsiteX147" fmla="*/ 6065933 w 6128435"/>
              <a:gd name="connsiteY147" fmla="*/ 5443002 h 6858000"/>
              <a:gd name="connsiteX148" fmla="*/ 6068640 w 6128435"/>
              <a:gd name="connsiteY148" fmla="*/ 5474503 h 6858000"/>
              <a:gd name="connsiteX149" fmla="*/ 6080922 w 6128435"/>
              <a:gd name="connsiteY149" fmla="*/ 5561070 h 6858000"/>
              <a:gd name="connsiteX150" fmla="*/ 6096949 w 6128435"/>
              <a:gd name="connsiteY150" fmla="*/ 5648179 h 6858000"/>
              <a:gd name="connsiteX151" fmla="*/ 6125703 w 6128435"/>
              <a:gd name="connsiteY151" fmla="*/ 5692894 h 6858000"/>
              <a:gd name="connsiteX152" fmla="*/ 6126670 w 6128435"/>
              <a:gd name="connsiteY152" fmla="*/ 5697882 h 6858000"/>
              <a:gd name="connsiteX153" fmla="*/ 6124061 w 6128435"/>
              <a:gd name="connsiteY153" fmla="*/ 5710294 h 6858000"/>
              <a:gd name="connsiteX154" fmla="*/ 6122213 w 6128435"/>
              <a:gd name="connsiteY154" fmla="*/ 5714762 h 6858000"/>
              <a:gd name="connsiteX155" fmla="*/ 6121353 w 6128435"/>
              <a:gd name="connsiteY155" fmla="*/ 5721725 h 6858000"/>
              <a:gd name="connsiteX156" fmla="*/ 6121607 w 6128435"/>
              <a:gd name="connsiteY156" fmla="*/ 5721959 h 6858000"/>
              <a:gd name="connsiteX157" fmla="*/ 6120262 w 6128435"/>
              <a:gd name="connsiteY157" fmla="*/ 5728358 h 6858000"/>
              <a:gd name="connsiteX158" fmla="*/ 6110194 w 6128435"/>
              <a:gd name="connsiteY158" fmla="*/ 5758853 h 6858000"/>
              <a:gd name="connsiteX159" fmla="*/ 6127519 w 6128435"/>
              <a:gd name="connsiteY159" fmla="*/ 5865775 h 6858000"/>
              <a:gd name="connsiteX160" fmla="*/ 6128435 w 6128435"/>
              <a:gd name="connsiteY160" fmla="*/ 5870164 h 6858000"/>
              <a:gd name="connsiteX161" fmla="*/ 6119217 w 6128435"/>
              <a:gd name="connsiteY161" fmla="*/ 5888542 h 6858000"/>
              <a:gd name="connsiteX162" fmla="*/ 6115966 w 6128435"/>
              <a:gd name="connsiteY162" fmla="*/ 5898387 h 6858000"/>
              <a:gd name="connsiteX163" fmla="*/ 6111924 w 6128435"/>
              <a:gd name="connsiteY163" fmla="*/ 5900444 h 6858000"/>
              <a:gd name="connsiteX164" fmla="*/ 6108716 w 6128435"/>
              <a:gd name="connsiteY164" fmla="*/ 5915345 h 6858000"/>
              <a:gd name="connsiteX165" fmla="*/ 6109524 w 6128435"/>
              <a:gd name="connsiteY165" fmla="*/ 5917328 h 6858000"/>
              <a:gd name="connsiteX166" fmla="*/ 6102493 w 6128435"/>
              <a:gd name="connsiteY166" fmla="*/ 5928602 h 6858000"/>
              <a:gd name="connsiteX167" fmla="*/ 6056863 w 6128435"/>
              <a:gd name="connsiteY167" fmla="*/ 6000643 h 6858000"/>
              <a:gd name="connsiteX168" fmla="*/ 6045436 w 6128435"/>
              <a:gd name="connsiteY168" fmla="*/ 6124480 h 6858000"/>
              <a:gd name="connsiteX169" fmla="*/ 6030489 w 6128435"/>
              <a:gd name="connsiteY169" fmla="*/ 6317666 h 6858000"/>
              <a:gd name="connsiteX170" fmla="*/ 6007492 w 6128435"/>
              <a:gd name="connsiteY170" fmla="*/ 6440818 h 6858000"/>
              <a:gd name="connsiteX171" fmla="*/ 6009467 w 6128435"/>
              <a:gd name="connsiteY171" fmla="*/ 6487076 h 6858000"/>
              <a:gd name="connsiteX172" fmla="*/ 5995064 w 6128435"/>
              <a:gd name="connsiteY172" fmla="*/ 6540791 h 6858000"/>
              <a:gd name="connsiteX173" fmla="*/ 5996309 w 6128435"/>
              <a:gd name="connsiteY173" fmla="*/ 6543961 h 6858000"/>
              <a:gd name="connsiteX174" fmla="*/ 5996048 w 6128435"/>
              <a:gd name="connsiteY174" fmla="*/ 6555444 h 6858000"/>
              <a:gd name="connsiteX175" fmla="*/ 6002524 w 6128435"/>
              <a:gd name="connsiteY175" fmla="*/ 6560188 h 6858000"/>
              <a:gd name="connsiteX176" fmla="*/ 6006823 w 6128435"/>
              <a:gd name="connsiteY176" fmla="*/ 6578546 h 6858000"/>
              <a:gd name="connsiteX177" fmla="*/ 6004510 w 6128435"/>
              <a:gd name="connsiteY177" fmla="*/ 6599256 h 6858000"/>
              <a:gd name="connsiteX178" fmla="*/ 5986207 w 6128435"/>
              <a:gd name="connsiteY178" fmla="*/ 6695855 h 6858000"/>
              <a:gd name="connsiteX179" fmla="*/ 5979428 w 6128435"/>
              <a:gd name="connsiteY179" fmla="*/ 6754678 h 6858000"/>
              <a:gd name="connsiteX180" fmla="*/ 5983398 w 6128435"/>
              <a:gd name="connsiteY180" fmla="*/ 6778641 h 6858000"/>
              <a:gd name="connsiteX181" fmla="*/ 5984543 w 6128435"/>
              <a:gd name="connsiteY181" fmla="*/ 6811016 h 6858000"/>
              <a:gd name="connsiteX182" fmla="*/ 5981802 w 6128435"/>
              <a:gd name="connsiteY182" fmla="*/ 6838578 h 6858000"/>
              <a:gd name="connsiteX183" fmla="*/ 5979671 w 6128435"/>
              <a:gd name="connsiteY183" fmla="*/ 6858000 h 6858000"/>
              <a:gd name="connsiteX184" fmla="*/ 0 w 6128435"/>
              <a:gd name="connsiteY184" fmla="*/ 6858000 h 6858000"/>
              <a:gd name="connsiteX185" fmla="*/ 0 w 6128435"/>
              <a:gd name="connsiteY18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52592 w 6128435"/>
              <a:gd name="connsiteY36" fmla="*/ 2092210 h 6858000"/>
              <a:gd name="connsiteX37" fmla="*/ 5264303 w 6128435"/>
              <a:gd name="connsiteY37" fmla="*/ 2225157 h 6858000"/>
              <a:gd name="connsiteX38" fmla="*/ 5254949 w 6128435"/>
              <a:gd name="connsiteY38" fmla="*/ 2236160 h 6858000"/>
              <a:gd name="connsiteX39" fmla="*/ 5250104 w 6128435"/>
              <a:gd name="connsiteY39" fmla="*/ 2249166 h 6858000"/>
              <a:gd name="connsiteX40" fmla="*/ 5251214 w 6128435"/>
              <a:gd name="connsiteY40" fmla="*/ 2250944 h 6858000"/>
              <a:gd name="connsiteX41" fmla="*/ 5250644 w 6128435"/>
              <a:gd name="connsiteY41" fmla="*/ 2266619 h 6858000"/>
              <a:gd name="connsiteX42" fmla="*/ 5247111 w 6128435"/>
              <a:gd name="connsiteY42" fmla="*/ 2269679 h 6858000"/>
              <a:gd name="connsiteX43" fmla="*/ 5245653 w 6128435"/>
              <a:gd name="connsiteY43" fmla="*/ 2280317 h 6858000"/>
              <a:gd name="connsiteX44" fmla="*/ 5239901 w 6128435"/>
              <a:gd name="connsiteY44" fmla="*/ 2300961 h 6858000"/>
              <a:gd name="connsiteX45" fmla="*/ 5241522 w 6128435"/>
              <a:gd name="connsiteY45" fmla="*/ 2305114 h 6858000"/>
              <a:gd name="connsiteX46" fmla="*/ 5237050 w 6128435"/>
              <a:gd name="connsiteY46" fmla="*/ 2336703 h 6858000"/>
              <a:gd name="connsiteX47" fmla="*/ 5238267 w 6128435"/>
              <a:gd name="connsiteY47" fmla="*/ 2337277 h 6858000"/>
              <a:gd name="connsiteX48" fmla="*/ 5242602 w 6128435"/>
              <a:gd name="connsiteY48" fmla="*/ 2346782 h 6858000"/>
              <a:gd name="connsiteX49" fmla="*/ 5247963 w 6128435"/>
              <a:gd name="connsiteY49" fmla="*/ 2364638 h 6858000"/>
              <a:gd name="connsiteX50" fmla="*/ 5276175 w 6128435"/>
              <a:gd name="connsiteY50" fmla="*/ 2407515 h 6858000"/>
              <a:gd name="connsiteX51" fmla="*/ 5271650 w 6128435"/>
              <a:gd name="connsiteY51" fmla="*/ 2440467 h 6858000"/>
              <a:gd name="connsiteX52" fmla="*/ 5271438 w 6128435"/>
              <a:gd name="connsiteY52" fmla="*/ 2447186 h 6858000"/>
              <a:gd name="connsiteX53" fmla="*/ 5271722 w 6128435"/>
              <a:gd name="connsiteY53" fmla="*/ 2447359 h 6858000"/>
              <a:gd name="connsiteX54" fmla="*/ 5272069 w 6128435"/>
              <a:gd name="connsiteY54" fmla="*/ 2454523 h 6858000"/>
              <a:gd name="connsiteX55" fmla="*/ 5271049 w 6128435"/>
              <a:gd name="connsiteY55" fmla="*/ 2459442 h 6858000"/>
              <a:gd name="connsiteX56" fmla="*/ 5270636 w 6128435"/>
              <a:gd name="connsiteY56" fmla="*/ 2472481 h 6858000"/>
              <a:gd name="connsiteX57" fmla="*/ 5272406 w 6128435"/>
              <a:gd name="connsiteY57" fmla="*/ 2477221 h 6858000"/>
              <a:gd name="connsiteX58" fmla="*/ 5307538 w 6128435"/>
              <a:gd name="connsiteY58" fmla="*/ 2514685 h 6858000"/>
              <a:gd name="connsiteX59" fmla="*/ 5337604 w 6128435"/>
              <a:gd name="connsiteY59" fmla="*/ 2597632 h 6858000"/>
              <a:gd name="connsiteX60" fmla="*/ 5407503 w 6128435"/>
              <a:gd name="connsiteY60" fmla="*/ 2786290 h 6858000"/>
              <a:gd name="connsiteX61" fmla="*/ 5407356 w 6128435"/>
              <a:gd name="connsiteY61" fmla="*/ 2787545 h 6858000"/>
              <a:gd name="connsiteX62" fmla="*/ 5411130 w 6128435"/>
              <a:gd name="connsiteY62" fmla="*/ 2788640 h 6858000"/>
              <a:gd name="connsiteX63" fmla="*/ 5416439 w 6128435"/>
              <a:gd name="connsiteY63" fmla="*/ 2805666 h 6858000"/>
              <a:gd name="connsiteX64" fmla="*/ 5416589 w 6128435"/>
              <a:gd name="connsiteY64" fmla="*/ 2810822 h 6858000"/>
              <a:gd name="connsiteX65" fmla="*/ 5418542 w 6128435"/>
              <a:gd name="connsiteY65" fmla="*/ 2817745 h 6858000"/>
              <a:gd name="connsiteX66" fmla="*/ 5418847 w 6128435"/>
              <a:gd name="connsiteY66" fmla="*/ 2817825 h 6858000"/>
              <a:gd name="connsiteX67" fmla="*/ 5423364 w 6128435"/>
              <a:gd name="connsiteY67" fmla="*/ 2858292 h 6858000"/>
              <a:gd name="connsiteX68" fmla="*/ 5479298 w 6128435"/>
              <a:gd name="connsiteY68" fmla="*/ 2947791 h 6858000"/>
              <a:gd name="connsiteX69" fmla="*/ 5481770 w 6128435"/>
              <a:gd name="connsiteY69" fmla="*/ 2951352 h 6858000"/>
              <a:gd name="connsiteX70" fmla="*/ 5481013 w 6128435"/>
              <a:gd name="connsiteY70" fmla="*/ 2973461 h 6858000"/>
              <a:gd name="connsiteX71" fmla="*/ 5482045 w 6128435"/>
              <a:gd name="connsiteY71" fmla="*/ 2984371 h 6858000"/>
              <a:gd name="connsiteX72" fmla="*/ 5479405 w 6128435"/>
              <a:gd name="connsiteY72" fmla="*/ 2988507 h 6858000"/>
              <a:gd name="connsiteX73" fmla="*/ 5482415 w 6128435"/>
              <a:gd name="connsiteY73" fmla="*/ 3004079 h 6858000"/>
              <a:gd name="connsiteX74" fmla="*/ 5483865 w 6128435"/>
              <a:gd name="connsiteY74" fmla="*/ 3005467 h 6858000"/>
              <a:gd name="connsiteX75" fmla="*/ 5482236 w 6128435"/>
              <a:gd name="connsiteY75" fmla="*/ 3019791 h 6858000"/>
              <a:gd name="connsiteX76" fmla="*/ 5475895 w 6128435"/>
              <a:gd name="connsiteY76" fmla="*/ 3033578 h 6858000"/>
              <a:gd name="connsiteX77" fmla="*/ 5477595 w 6128435"/>
              <a:gd name="connsiteY77" fmla="*/ 3250534 h 6858000"/>
              <a:gd name="connsiteX78" fmla="*/ 5532836 w 6128435"/>
              <a:gd name="connsiteY78" fmla="*/ 3353840 h 6858000"/>
              <a:gd name="connsiteX79" fmla="*/ 5561229 w 6128435"/>
              <a:gd name="connsiteY79" fmla="*/ 3395784 h 6858000"/>
              <a:gd name="connsiteX80" fmla="*/ 5589758 w 6128435"/>
              <a:gd name="connsiteY80" fmla="*/ 3506453 h 6858000"/>
              <a:gd name="connsiteX81" fmla="*/ 5596144 w 6128435"/>
              <a:gd name="connsiteY81" fmla="*/ 3534624 h 6858000"/>
              <a:gd name="connsiteX82" fmla="*/ 5597750 w 6128435"/>
              <a:gd name="connsiteY82" fmla="*/ 3534129 h 6858000"/>
              <a:gd name="connsiteX83" fmla="*/ 5599700 w 6128435"/>
              <a:gd name="connsiteY83" fmla="*/ 3547221 h 6858000"/>
              <a:gd name="connsiteX84" fmla="*/ 5615031 w 6128435"/>
              <a:gd name="connsiteY84" fmla="*/ 3557482 h 6858000"/>
              <a:gd name="connsiteX85" fmla="*/ 5618377 w 6128435"/>
              <a:gd name="connsiteY85" fmla="*/ 3588431 h 6858000"/>
              <a:gd name="connsiteX86" fmla="*/ 5612155 w 6128435"/>
              <a:gd name="connsiteY86" fmla="*/ 3589869 h 6858000"/>
              <a:gd name="connsiteX87" fmla="*/ 5620843 w 6128435"/>
              <a:gd name="connsiteY87" fmla="*/ 3606745 h 6858000"/>
              <a:gd name="connsiteX88" fmla="*/ 5655472 w 6128435"/>
              <a:gd name="connsiteY88" fmla="*/ 3678877 h 6858000"/>
              <a:gd name="connsiteX89" fmla="*/ 5680448 w 6128435"/>
              <a:gd name="connsiteY89" fmla="*/ 3717760 h 6858000"/>
              <a:gd name="connsiteX90" fmla="*/ 5683015 w 6128435"/>
              <a:gd name="connsiteY90" fmla="*/ 3762025 h 6858000"/>
              <a:gd name="connsiteX91" fmla="*/ 5696643 w 6128435"/>
              <a:gd name="connsiteY91" fmla="*/ 3773888 h 6858000"/>
              <a:gd name="connsiteX92" fmla="*/ 5699203 w 6128435"/>
              <a:gd name="connsiteY92" fmla="*/ 3775823 h 6858000"/>
              <a:gd name="connsiteX93" fmla="*/ 5704824 w 6128435"/>
              <a:gd name="connsiteY93" fmla="*/ 3785966 h 6858000"/>
              <a:gd name="connsiteX94" fmla="*/ 5712204 w 6128435"/>
              <a:gd name="connsiteY94" fmla="*/ 3785830 h 6858000"/>
              <a:gd name="connsiteX95" fmla="*/ 5724816 w 6128435"/>
              <a:gd name="connsiteY95" fmla="*/ 3798949 h 6858000"/>
              <a:gd name="connsiteX96" fmla="*/ 5733539 w 6128435"/>
              <a:gd name="connsiteY96" fmla="*/ 3818457 h 6858000"/>
              <a:gd name="connsiteX97" fmla="*/ 5768491 w 6128435"/>
              <a:gd name="connsiteY97" fmla="*/ 3914399 h 6858000"/>
              <a:gd name="connsiteX98" fmla="*/ 5793123 w 6128435"/>
              <a:gd name="connsiteY98" fmla="*/ 3969952 h 6858000"/>
              <a:gd name="connsiteX99" fmla="*/ 5808321 w 6128435"/>
              <a:gd name="connsiteY99" fmla="*/ 3988153 h 6858000"/>
              <a:gd name="connsiteX100" fmla="*/ 5825621 w 6128435"/>
              <a:gd name="connsiteY100" fmla="*/ 4015525 h 6858000"/>
              <a:gd name="connsiteX101" fmla="*/ 5860672 w 6128435"/>
              <a:gd name="connsiteY101" fmla="*/ 4061579 h 6858000"/>
              <a:gd name="connsiteX102" fmla="*/ 5872173 w 6128435"/>
              <a:gd name="connsiteY102" fmla="*/ 4088497 h 6858000"/>
              <a:gd name="connsiteX103" fmla="*/ 5883705 w 6128435"/>
              <a:gd name="connsiteY103" fmla="*/ 4101899 h 6858000"/>
              <a:gd name="connsiteX104" fmla="*/ 5885314 w 6128435"/>
              <a:gd name="connsiteY104" fmla="*/ 4108387 h 6858000"/>
              <a:gd name="connsiteX105" fmla="*/ 5894095 w 6128435"/>
              <a:gd name="connsiteY105" fmla="*/ 4128857 h 6858000"/>
              <a:gd name="connsiteX106" fmla="*/ 5898339 w 6128435"/>
              <a:gd name="connsiteY106" fmla="*/ 4140800 h 6858000"/>
              <a:gd name="connsiteX107" fmla="*/ 5899734 w 6128435"/>
              <a:gd name="connsiteY107" fmla="*/ 4145632 h 6858000"/>
              <a:gd name="connsiteX108" fmla="*/ 5897098 w 6128435"/>
              <a:gd name="connsiteY108" fmla="*/ 4157819 h 6858000"/>
              <a:gd name="connsiteX109" fmla="*/ 5903513 w 6128435"/>
              <a:gd name="connsiteY109" fmla="*/ 4187661 h 6858000"/>
              <a:gd name="connsiteX110" fmla="*/ 5917114 w 6128435"/>
              <a:gd name="connsiteY110" fmla="*/ 4213096 h 6858000"/>
              <a:gd name="connsiteX111" fmla="*/ 5921153 w 6128435"/>
              <a:gd name="connsiteY111" fmla="*/ 4236222 h 6858000"/>
              <a:gd name="connsiteX112" fmla="*/ 5924233 w 6128435"/>
              <a:gd name="connsiteY112" fmla="*/ 4242060 h 6858000"/>
              <a:gd name="connsiteX113" fmla="*/ 5928910 w 6128435"/>
              <a:gd name="connsiteY113" fmla="*/ 4300973 h 6858000"/>
              <a:gd name="connsiteX114" fmla="*/ 5939320 w 6128435"/>
              <a:gd name="connsiteY114" fmla="*/ 4340435 h 6858000"/>
              <a:gd name="connsiteX115" fmla="*/ 5946705 w 6128435"/>
              <a:gd name="connsiteY115" fmla="*/ 4428051 h 6858000"/>
              <a:gd name="connsiteX116" fmla="*/ 5949261 w 6128435"/>
              <a:gd name="connsiteY116" fmla="*/ 4449185 h 6858000"/>
              <a:gd name="connsiteX117" fmla="*/ 5957504 w 6128435"/>
              <a:gd name="connsiteY117" fmla="*/ 4465911 h 6858000"/>
              <a:gd name="connsiteX118" fmla="*/ 5964689 w 6128435"/>
              <a:gd name="connsiteY118" fmla="*/ 4468532 h 6858000"/>
              <a:gd name="connsiteX119" fmla="*/ 5967062 w 6128435"/>
              <a:gd name="connsiteY119" fmla="*/ 4479923 h 6858000"/>
              <a:gd name="connsiteX120" fmla="*/ 5968960 w 6128435"/>
              <a:gd name="connsiteY120" fmla="*/ 4482655 h 6858000"/>
              <a:gd name="connsiteX121" fmla="*/ 5978567 w 6128435"/>
              <a:gd name="connsiteY121" fmla="*/ 4498605 h 6858000"/>
              <a:gd name="connsiteX122" fmla="*/ 5980106 w 6128435"/>
              <a:gd name="connsiteY122" fmla="*/ 4585087 h 6858000"/>
              <a:gd name="connsiteX123" fmla="*/ 5998138 w 6128435"/>
              <a:gd name="connsiteY123" fmla="*/ 4697518 h 6858000"/>
              <a:gd name="connsiteX124" fmla="*/ 6013516 w 6128435"/>
              <a:gd name="connsiteY124" fmla="*/ 4786619 h 6858000"/>
              <a:gd name="connsiteX125" fmla="*/ 6025404 w 6128435"/>
              <a:gd name="connsiteY125" fmla="*/ 4858148 h 6858000"/>
              <a:gd name="connsiteX126" fmla="*/ 6007749 w 6128435"/>
              <a:gd name="connsiteY126" fmla="*/ 4964715 h 6858000"/>
              <a:gd name="connsiteX127" fmla="*/ 6005269 w 6128435"/>
              <a:gd name="connsiteY127" fmla="*/ 5150567 h 6858000"/>
              <a:gd name="connsiteX128" fmla="*/ 6001127 w 6128435"/>
              <a:gd name="connsiteY128" fmla="*/ 5164609 h 6858000"/>
              <a:gd name="connsiteX129" fmla="*/ 5996647 w 6128435"/>
              <a:gd name="connsiteY129" fmla="*/ 5185640 h 6858000"/>
              <a:gd name="connsiteX130" fmla="*/ 5998514 w 6128435"/>
              <a:gd name="connsiteY130" fmla="*/ 5189673 h 6858000"/>
              <a:gd name="connsiteX131" fmla="*/ 5995970 w 6128435"/>
              <a:gd name="connsiteY131" fmla="*/ 5221547 h 6858000"/>
              <a:gd name="connsiteX132" fmla="*/ 5997218 w 6128435"/>
              <a:gd name="connsiteY132" fmla="*/ 5222031 h 6858000"/>
              <a:gd name="connsiteX133" fmla="*/ 6002116 w 6128435"/>
              <a:gd name="connsiteY133" fmla="*/ 5231223 h 6858000"/>
              <a:gd name="connsiteX134" fmla="*/ 6008541 w 6128435"/>
              <a:gd name="connsiteY134" fmla="*/ 5248680 h 6858000"/>
              <a:gd name="connsiteX135" fmla="*/ 6039260 w 6128435"/>
              <a:gd name="connsiteY135" fmla="*/ 5289518 h 6858000"/>
              <a:gd name="connsiteX136" fmla="*/ 6036748 w 6128435"/>
              <a:gd name="connsiteY136" fmla="*/ 5322752 h 6858000"/>
              <a:gd name="connsiteX137" fmla="*/ 6036943 w 6128435"/>
              <a:gd name="connsiteY137" fmla="*/ 5329480 h 6858000"/>
              <a:gd name="connsiteX138" fmla="*/ 6037236 w 6128435"/>
              <a:gd name="connsiteY138" fmla="*/ 5329634 h 6858000"/>
              <a:gd name="connsiteX139" fmla="*/ 6038019 w 6128435"/>
              <a:gd name="connsiteY139" fmla="*/ 5336764 h 6858000"/>
              <a:gd name="connsiteX140" fmla="*/ 6037298 w 6128435"/>
              <a:gd name="connsiteY140" fmla="*/ 5341753 h 6858000"/>
              <a:gd name="connsiteX141" fmla="*/ 6037677 w 6128435"/>
              <a:gd name="connsiteY141" fmla="*/ 5354807 h 6858000"/>
              <a:gd name="connsiteX142" fmla="*/ 6039728 w 6128435"/>
              <a:gd name="connsiteY142" fmla="*/ 5359416 h 6858000"/>
              <a:gd name="connsiteX143" fmla="*/ 6043311 w 6128435"/>
              <a:gd name="connsiteY143" fmla="*/ 5361407 h 6858000"/>
              <a:gd name="connsiteX144" fmla="*/ 6042954 w 6128435"/>
              <a:gd name="connsiteY144" fmla="*/ 5362576 h 6858000"/>
              <a:gd name="connsiteX145" fmla="*/ 6053435 w 6128435"/>
              <a:gd name="connsiteY145" fmla="*/ 5387547 h 6858000"/>
              <a:gd name="connsiteX146" fmla="*/ 6065933 w 6128435"/>
              <a:gd name="connsiteY146" fmla="*/ 5443002 h 6858000"/>
              <a:gd name="connsiteX147" fmla="*/ 6068640 w 6128435"/>
              <a:gd name="connsiteY147" fmla="*/ 5474503 h 6858000"/>
              <a:gd name="connsiteX148" fmla="*/ 6080922 w 6128435"/>
              <a:gd name="connsiteY148" fmla="*/ 5561070 h 6858000"/>
              <a:gd name="connsiteX149" fmla="*/ 6096949 w 6128435"/>
              <a:gd name="connsiteY149" fmla="*/ 5648179 h 6858000"/>
              <a:gd name="connsiteX150" fmla="*/ 6125703 w 6128435"/>
              <a:gd name="connsiteY150" fmla="*/ 5692894 h 6858000"/>
              <a:gd name="connsiteX151" fmla="*/ 6126670 w 6128435"/>
              <a:gd name="connsiteY151" fmla="*/ 5697882 h 6858000"/>
              <a:gd name="connsiteX152" fmla="*/ 6124061 w 6128435"/>
              <a:gd name="connsiteY152" fmla="*/ 5710294 h 6858000"/>
              <a:gd name="connsiteX153" fmla="*/ 6122213 w 6128435"/>
              <a:gd name="connsiteY153" fmla="*/ 5714762 h 6858000"/>
              <a:gd name="connsiteX154" fmla="*/ 6121353 w 6128435"/>
              <a:gd name="connsiteY154" fmla="*/ 5721725 h 6858000"/>
              <a:gd name="connsiteX155" fmla="*/ 6121607 w 6128435"/>
              <a:gd name="connsiteY155" fmla="*/ 5721959 h 6858000"/>
              <a:gd name="connsiteX156" fmla="*/ 6120262 w 6128435"/>
              <a:gd name="connsiteY156" fmla="*/ 5728358 h 6858000"/>
              <a:gd name="connsiteX157" fmla="*/ 6110194 w 6128435"/>
              <a:gd name="connsiteY157" fmla="*/ 5758853 h 6858000"/>
              <a:gd name="connsiteX158" fmla="*/ 6127519 w 6128435"/>
              <a:gd name="connsiteY158" fmla="*/ 5865775 h 6858000"/>
              <a:gd name="connsiteX159" fmla="*/ 6128435 w 6128435"/>
              <a:gd name="connsiteY159" fmla="*/ 5870164 h 6858000"/>
              <a:gd name="connsiteX160" fmla="*/ 6119217 w 6128435"/>
              <a:gd name="connsiteY160" fmla="*/ 5888542 h 6858000"/>
              <a:gd name="connsiteX161" fmla="*/ 6115966 w 6128435"/>
              <a:gd name="connsiteY161" fmla="*/ 5898387 h 6858000"/>
              <a:gd name="connsiteX162" fmla="*/ 6111924 w 6128435"/>
              <a:gd name="connsiteY162" fmla="*/ 5900444 h 6858000"/>
              <a:gd name="connsiteX163" fmla="*/ 6108716 w 6128435"/>
              <a:gd name="connsiteY163" fmla="*/ 5915345 h 6858000"/>
              <a:gd name="connsiteX164" fmla="*/ 6109524 w 6128435"/>
              <a:gd name="connsiteY164" fmla="*/ 5917328 h 6858000"/>
              <a:gd name="connsiteX165" fmla="*/ 6102493 w 6128435"/>
              <a:gd name="connsiteY165" fmla="*/ 5928602 h 6858000"/>
              <a:gd name="connsiteX166" fmla="*/ 6056863 w 6128435"/>
              <a:gd name="connsiteY166" fmla="*/ 6000643 h 6858000"/>
              <a:gd name="connsiteX167" fmla="*/ 6045436 w 6128435"/>
              <a:gd name="connsiteY167" fmla="*/ 6124480 h 6858000"/>
              <a:gd name="connsiteX168" fmla="*/ 6030489 w 6128435"/>
              <a:gd name="connsiteY168" fmla="*/ 6317666 h 6858000"/>
              <a:gd name="connsiteX169" fmla="*/ 6007492 w 6128435"/>
              <a:gd name="connsiteY169" fmla="*/ 6440818 h 6858000"/>
              <a:gd name="connsiteX170" fmla="*/ 6009467 w 6128435"/>
              <a:gd name="connsiteY170" fmla="*/ 6487076 h 6858000"/>
              <a:gd name="connsiteX171" fmla="*/ 5995064 w 6128435"/>
              <a:gd name="connsiteY171" fmla="*/ 6540791 h 6858000"/>
              <a:gd name="connsiteX172" fmla="*/ 5996309 w 6128435"/>
              <a:gd name="connsiteY172" fmla="*/ 6543961 h 6858000"/>
              <a:gd name="connsiteX173" fmla="*/ 5996048 w 6128435"/>
              <a:gd name="connsiteY173" fmla="*/ 6555444 h 6858000"/>
              <a:gd name="connsiteX174" fmla="*/ 6002524 w 6128435"/>
              <a:gd name="connsiteY174" fmla="*/ 6560188 h 6858000"/>
              <a:gd name="connsiteX175" fmla="*/ 6006823 w 6128435"/>
              <a:gd name="connsiteY175" fmla="*/ 6578546 h 6858000"/>
              <a:gd name="connsiteX176" fmla="*/ 6004510 w 6128435"/>
              <a:gd name="connsiteY176" fmla="*/ 6599256 h 6858000"/>
              <a:gd name="connsiteX177" fmla="*/ 5986207 w 6128435"/>
              <a:gd name="connsiteY177" fmla="*/ 6695855 h 6858000"/>
              <a:gd name="connsiteX178" fmla="*/ 5979428 w 6128435"/>
              <a:gd name="connsiteY178" fmla="*/ 6754678 h 6858000"/>
              <a:gd name="connsiteX179" fmla="*/ 5983398 w 6128435"/>
              <a:gd name="connsiteY179" fmla="*/ 6778641 h 6858000"/>
              <a:gd name="connsiteX180" fmla="*/ 5984543 w 6128435"/>
              <a:gd name="connsiteY180" fmla="*/ 6811016 h 6858000"/>
              <a:gd name="connsiteX181" fmla="*/ 5981802 w 6128435"/>
              <a:gd name="connsiteY181" fmla="*/ 6838578 h 6858000"/>
              <a:gd name="connsiteX182" fmla="*/ 5979671 w 6128435"/>
              <a:gd name="connsiteY182" fmla="*/ 6858000 h 6858000"/>
              <a:gd name="connsiteX183" fmla="*/ 0 w 6128435"/>
              <a:gd name="connsiteY183" fmla="*/ 6858000 h 6858000"/>
              <a:gd name="connsiteX184" fmla="*/ 0 w 6128435"/>
              <a:gd name="connsiteY18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1650 w 6128435"/>
              <a:gd name="connsiteY49" fmla="*/ 2440467 h 6858000"/>
              <a:gd name="connsiteX50" fmla="*/ 5271438 w 6128435"/>
              <a:gd name="connsiteY50" fmla="*/ 2447186 h 6858000"/>
              <a:gd name="connsiteX51" fmla="*/ 5271722 w 6128435"/>
              <a:gd name="connsiteY51" fmla="*/ 2447359 h 6858000"/>
              <a:gd name="connsiteX52" fmla="*/ 5272069 w 6128435"/>
              <a:gd name="connsiteY52" fmla="*/ 2454523 h 6858000"/>
              <a:gd name="connsiteX53" fmla="*/ 5271049 w 6128435"/>
              <a:gd name="connsiteY53" fmla="*/ 2459442 h 6858000"/>
              <a:gd name="connsiteX54" fmla="*/ 5270636 w 6128435"/>
              <a:gd name="connsiteY54" fmla="*/ 2472481 h 6858000"/>
              <a:gd name="connsiteX55" fmla="*/ 5272406 w 6128435"/>
              <a:gd name="connsiteY55" fmla="*/ 2477221 h 6858000"/>
              <a:gd name="connsiteX56" fmla="*/ 5307538 w 6128435"/>
              <a:gd name="connsiteY56" fmla="*/ 2514685 h 6858000"/>
              <a:gd name="connsiteX57" fmla="*/ 5337604 w 6128435"/>
              <a:gd name="connsiteY57" fmla="*/ 2597632 h 6858000"/>
              <a:gd name="connsiteX58" fmla="*/ 5407503 w 6128435"/>
              <a:gd name="connsiteY58" fmla="*/ 2786290 h 6858000"/>
              <a:gd name="connsiteX59" fmla="*/ 5407356 w 6128435"/>
              <a:gd name="connsiteY59" fmla="*/ 2787545 h 6858000"/>
              <a:gd name="connsiteX60" fmla="*/ 5411130 w 6128435"/>
              <a:gd name="connsiteY60" fmla="*/ 2788640 h 6858000"/>
              <a:gd name="connsiteX61" fmla="*/ 5416439 w 6128435"/>
              <a:gd name="connsiteY61" fmla="*/ 2805666 h 6858000"/>
              <a:gd name="connsiteX62" fmla="*/ 5416589 w 6128435"/>
              <a:gd name="connsiteY62" fmla="*/ 2810822 h 6858000"/>
              <a:gd name="connsiteX63" fmla="*/ 5418542 w 6128435"/>
              <a:gd name="connsiteY63" fmla="*/ 2817745 h 6858000"/>
              <a:gd name="connsiteX64" fmla="*/ 5418847 w 6128435"/>
              <a:gd name="connsiteY64" fmla="*/ 2817825 h 6858000"/>
              <a:gd name="connsiteX65" fmla="*/ 5423364 w 6128435"/>
              <a:gd name="connsiteY65" fmla="*/ 2858292 h 6858000"/>
              <a:gd name="connsiteX66" fmla="*/ 5479298 w 6128435"/>
              <a:gd name="connsiteY66" fmla="*/ 2947791 h 6858000"/>
              <a:gd name="connsiteX67" fmla="*/ 5481770 w 6128435"/>
              <a:gd name="connsiteY67" fmla="*/ 2951352 h 6858000"/>
              <a:gd name="connsiteX68" fmla="*/ 5481013 w 6128435"/>
              <a:gd name="connsiteY68" fmla="*/ 2973461 h 6858000"/>
              <a:gd name="connsiteX69" fmla="*/ 5482045 w 6128435"/>
              <a:gd name="connsiteY69" fmla="*/ 2984371 h 6858000"/>
              <a:gd name="connsiteX70" fmla="*/ 5479405 w 6128435"/>
              <a:gd name="connsiteY70" fmla="*/ 2988507 h 6858000"/>
              <a:gd name="connsiteX71" fmla="*/ 5482415 w 6128435"/>
              <a:gd name="connsiteY71" fmla="*/ 3004079 h 6858000"/>
              <a:gd name="connsiteX72" fmla="*/ 5483865 w 6128435"/>
              <a:gd name="connsiteY72" fmla="*/ 3005467 h 6858000"/>
              <a:gd name="connsiteX73" fmla="*/ 5482236 w 6128435"/>
              <a:gd name="connsiteY73" fmla="*/ 3019791 h 6858000"/>
              <a:gd name="connsiteX74" fmla="*/ 5475895 w 6128435"/>
              <a:gd name="connsiteY74" fmla="*/ 3033578 h 6858000"/>
              <a:gd name="connsiteX75" fmla="*/ 5477595 w 6128435"/>
              <a:gd name="connsiteY75" fmla="*/ 3250534 h 6858000"/>
              <a:gd name="connsiteX76" fmla="*/ 5532836 w 6128435"/>
              <a:gd name="connsiteY76" fmla="*/ 3353840 h 6858000"/>
              <a:gd name="connsiteX77" fmla="*/ 5561229 w 6128435"/>
              <a:gd name="connsiteY77" fmla="*/ 3395784 h 6858000"/>
              <a:gd name="connsiteX78" fmla="*/ 5589758 w 6128435"/>
              <a:gd name="connsiteY78" fmla="*/ 3506453 h 6858000"/>
              <a:gd name="connsiteX79" fmla="*/ 5596144 w 6128435"/>
              <a:gd name="connsiteY79" fmla="*/ 3534624 h 6858000"/>
              <a:gd name="connsiteX80" fmla="*/ 5597750 w 6128435"/>
              <a:gd name="connsiteY80" fmla="*/ 3534129 h 6858000"/>
              <a:gd name="connsiteX81" fmla="*/ 5599700 w 6128435"/>
              <a:gd name="connsiteY81" fmla="*/ 3547221 h 6858000"/>
              <a:gd name="connsiteX82" fmla="*/ 5615031 w 6128435"/>
              <a:gd name="connsiteY82" fmla="*/ 3557482 h 6858000"/>
              <a:gd name="connsiteX83" fmla="*/ 5618377 w 6128435"/>
              <a:gd name="connsiteY83" fmla="*/ 3588431 h 6858000"/>
              <a:gd name="connsiteX84" fmla="*/ 5612155 w 6128435"/>
              <a:gd name="connsiteY84" fmla="*/ 3589869 h 6858000"/>
              <a:gd name="connsiteX85" fmla="*/ 5620843 w 6128435"/>
              <a:gd name="connsiteY85" fmla="*/ 3606745 h 6858000"/>
              <a:gd name="connsiteX86" fmla="*/ 5655472 w 6128435"/>
              <a:gd name="connsiteY86" fmla="*/ 3678877 h 6858000"/>
              <a:gd name="connsiteX87" fmla="*/ 5680448 w 6128435"/>
              <a:gd name="connsiteY87" fmla="*/ 3717760 h 6858000"/>
              <a:gd name="connsiteX88" fmla="*/ 5683015 w 6128435"/>
              <a:gd name="connsiteY88" fmla="*/ 3762025 h 6858000"/>
              <a:gd name="connsiteX89" fmla="*/ 5696643 w 6128435"/>
              <a:gd name="connsiteY89" fmla="*/ 3773888 h 6858000"/>
              <a:gd name="connsiteX90" fmla="*/ 5699203 w 6128435"/>
              <a:gd name="connsiteY90" fmla="*/ 3775823 h 6858000"/>
              <a:gd name="connsiteX91" fmla="*/ 5704824 w 6128435"/>
              <a:gd name="connsiteY91" fmla="*/ 3785966 h 6858000"/>
              <a:gd name="connsiteX92" fmla="*/ 5712204 w 6128435"/>
              <a:gd name="connsiteY92" fmla="*/ 3785830 h 6858000"/>
              <a:gd name="connsiteX93" fmla="*/ 5724816 w 6128435"/>
              <a:gd name="connsiteY93" fmla="*/ 3798949 h 6858000"/>
              <a:gd name="connsiteX94" fmla="*/ 5733539 w 6128435"/>
              <a:gd name="connsiteY94" fmla="*/ 3818457 h 6858000"/>
              <a:gd name="connsiteX95" fmla="*/ 5768491 w 6128435"/>
              <a:gd name="connsiteY95" fmla="*/ 3914399 h 6858000"/>
              <a:gd name="connsiteX96" fmla="*/ 5793123 w 6128435"/>
              <a:gd name="connsiteY96" fmla="*/ 3969952 h 6858000"/>
              <a:gd name="connsiteX97" fmla="*/ 5808321 w 6128435"/>
              <a:gd name="connsiteY97" fmla="*/ 3988153 h 6858000"/>
              <a:gd name="connsiteX98" fmla="*/ 5825621 w 6128435"/>
              <a:gd name="connsiteY98" fmla="*/ 4015525 h 6858000"/>
              <a:gd name="connsiteX99" fmla="*/ 5860672 w 6128435"/>
              <a:gd name="connsiteY99" fmla="*/ 4061579 h 6858000"/>
              <a:gd name="connsiteX100" fmla="*/ 5872173 w 6128435"/>
              <a:gd name="connsiteY100" fmla="*/ 4088497 h 6858000"/>
              <a:gd name="connsiteX101" fmla="*/ 5883705 w 6128435"/>
              <a:gd name="connsiteY101" fmla="*/ 4101899 h 6858000"/>
              <a:gd name="connsiteX102" fmla="*/ 5885314 w 6128435"/>
              <a:gd name="connsiteY102" fmla="*/ 4108387 h 6858000"/>
              <a:gd name="connsiteX103" fmla="*/ 5894095 w 6128435"/>
              <a:gd name="connsiteY103" fmla="*/ 4128857 h 6858000"/>
              <a:gd name="connsiteX104" fmla="*/ 5898339 w 6128435"/>
              <a:gd name="connsiteY104" fmla="*/ 4140800 h 6858000"/>
              <a:gd name="connsiteX105" fmla="*/ 5899734 w 6128435"/>
              <a:gd name="connsiteY105" fmla="*/ 4145632 h 6858000"/>
              <a:gd name="connsiteX106" fmla="*/ 5897098 w 6128435"/>
              <a:gd name="connsiteY106" fmla="*/ 4157819 h 6858000"/>
              <a:gd name="connsiteX107" fmla="*/ 5903513 w 6128435"/>
              <a:gd name="connsiteY107" fmla="*/ 4187661 h 6858000"/>
              <a:gd name="connsiteX108" fmla="*/ 5917114 w 6128435"/>
              <a:gd name="connsiteY108" fmla="*/ 4213096 h 6858000"/>
              <a:gd name="connsiteX109" fmla="*/ 5921153 w 6128435"/>
              <a:gd name="connsiteY109" fmla="*/ 4236222 h 6858000"/>
              <a:gd name="connsiteX110" fmla="*/ 5924233 w 6128435"/>
              <a:gd name="connsiteY110" fmla="*/ 4242060 h 6858000"/>
              <a:gd name="connsiteX111" fmla="*/ 5928910 w 6128435"/>
              <a:gd name="connsiteY111" fmla="*/ 4300973 h 6858000"/>
              <a:gd name="connsiteX112" fmla="*/ 5939320 w 6128435"/>
              <a:gd name="connsiteY112" fmla="*/ 4340435 h 6858000"/>
              <a:gd name="connsiteX113" fmla="*/ 5946705 w 6128435"/>
              <a:gd name="connsiteY113" fmla="*/ 4428051 h 6858000"/>
              <a:gd name="connsiteX114" fmla="*/ 5949261 w 6128435"/>
              <a:gd name="connsiteY114" fmla="*/ 4449185 h 6858000"/>
              <a:gd name="connsiteX115" fmla="*/ 5957504 w 6128435"/>
              <a:gd name="connsiteY115" fmla="*/ 4465911 h 6858000"/>
              <a:gd name="connsiteX116" fmla="*/ 5964689 w 6128435"/>
              <a:gd name="connsiteY116" fmla="*/ 4468532 h 6858000"/>
              <a:gd name="connsiteX117" fmla="*/ 5967062 w 6128435"/>
              <a:gd name="connsiteY117" fmla="*/ 4479923 h 6858000"/>
              <a:gd name="connsiteX118" fmla="*/ 5968960 w 6128435"/>
              <a:gd name="connsiteY118" fmla="*/ 4482655 h 6858000"/>
              <a:gd name="connsiteX119" fmla="*/ 5978567 w 6128435"/>
              <a:gd name="connsiteY119" fmla="*/ 4498605 h 6858000"/>
              <a:gd name="connsiteX120" fmla="*/ 5980106 w 6128435"/>
              <a:gd name="connsiteY120" fmla="*/ 4585087 h 6858000"/>
              <a:gd name="connsiteX121" fmla="*/ 5998138 w 6128435"/>
              <a:gd name="connsiteY121" fmla="*/ 4697518 h 6858000"/>
              <a:gd name="connsiteX122" fmla="*/ 6013516 w 6128435"/>
              <a:gd name="connsiteY122" fmla="*/ 4786619 h 6858000"/>
              <a:gd name="connsiteX123" fmla="*/ 6025404 w 6128435"/>
              <a:gd name="connsiteY123" fmla="*/ 4858148 h 6858000"/>
              <a:gd name="connsiteX124" fmla="*/ 6007749 w 6128435"/>
              <a:gd name="connsiteY124" fmla="*/ 4964715 h 6858000"/>
              <a:gd name="connsiteX125" fmla="*/ 6005269 w 6128435"/>
              <a:gd name="connsiteY125" fmla="*/ 5150567 h 6858000"/>
              <a:gd name="connsiteX126" fmla="*/ 6001127 w 6128435"/>
              <a:gd name="connsiteY126" fmla="*/ 5164609 h 6858000"/>
              <a:gd name="connsiteX127" fmla="*/ 5996647 w 6128435"/>
              <a:gd name="connsiteY127" fmla="*/ 5185640 h 6858000"/>
              <a:gd name="connsiteX128" fmla="*/ 5998514 w 6128435"/>
              <a:gd name="connsiteY128" fmla="*/ 5189673 h 6858000"/>
              <a:gd name="connsiteX129" fmla="*/ 5995970 w 6128435"/>
              <a:gd name="connsiteY129" fmla="*/ 5221547 h 6858000"/>
              <a:gd name="connsiteX130" fmla="*/ 5997218 w 6128435"/>
              <a:gd name="connsiteY130" fmla="*/ 5222031 h 6858000"/>
              <a:gd name="connsiteX131" fmla="*/ 6002116 w 6128435"/>
              <a:gd name="connsiteY131" fmla="*/ 5231223 h 6858000"/>
              <a:gd name="connsiteX132" fmla="*/ 6008541 w 6128435"/>
              <a:gd name="connsiteY132" fmla="*/ 5248680 h 6858000"/>
              <a:gd name="connsiteX133" fmla="*/ 6039260 w 6128435"/>
              <a:gd name="connsiteY133" fmla="*/ 5289518 h 6858000"/>
              <a:gd name="connsiteX134" fmla="*/ 6036748 w 6128435"/>
              <a:gd name="connsiteY134" fmla="*/ 5322752 h 6858000"/>
              <a:gd name="connsiteX135" fmla="*/ 6036943 w 6128435"/>
              <a:gd name="connsiteY135" fmla="*/ 5329480 h 6858000"/>
              <a:gd name="connsiteX136" fmla="*/ 6037236 w 6128435"/>
              <a:gd name="connsiteY136" fmla="*/ 5329634 h 6858000"/>
              <a:gd name="connsiteX137" fmla="*/ 6038019 w 6128435"/>
              <a:gd name="connsiteY137" fmla="*/ 5336764 h 6858000"/>
              <a:gd name="connsiteX138" fmla="*/ 6037298 w 6128435"/>
              <a:gd name="connsiteY138" fmla="*/ 5341753 h 6858000"/>
              <a:gd name="connsiteX139" fmla="*/ 6037677 w 6128435"/>
              <a:gd name="connsiteY139" fmla="*/ 5354807 h 6858000"/>
              <a:gd name="connsiteX140" fmla="*/ 6039728 w 6128435"/>
              <a:gd name="connsiteY140" fmla="*/ 5359416 h 6858000"/>
              <a:gd name="connsiteX141" fmla="*/ 6043311 w 6128435"/>
              <a:gd name="connsiteY141" fmla="*/ 5361407 h 6858000"/>
              <a:gd name="connsiteX142" fmla="*/ 6042954 w 6128435"/>
              <a:gd name="connsiteY142" fmla="*/ 5362576 h 6858000"/>
              <a:gd name="connsiteX143" fmla="*/ 6053435 w 6128435"/>
              <a:gd name="connsiteY143" fmla="*/ 5387547 h 6858000"/>
              <a:gd name="connsiteX144" fmla="*/ 6065933 w 6128435"/>
              <a:gd name="connsiteY144" fmla="*/ 5443002 h 6858000"/>
              <a:gd name="connsiteX145" fmla="*/ 6068640 w 6128435"/>
              <a:gd name="connsiteY145" fmla="*/ 5474503 h 6858000"/>
              <a:gd name="connsiteX146" fmla="*/ 6080922 w 6128435"/>
              <a:gd name="connsiteY146" fmla="*/ 5561070 h 6858000"/>
              <a:gd name="connsiteX147" fmla="*/ 6096949 w 6128435"/>
              <a:gd name="connsiteY147" fmla="*/ 5648179 h 6858000"/>
              <a:gd name="connsiteX148" fmla="*/ 6125703 w 6128435"/>
              <a:gd name="connsiteY148" fmla="*/ 5692894 h 6858000"/>
              <a:gd name="connsiteX149" fmla="*/ 6126670 w 6128435"/>
              <a:gd name="connsiteY149" fmla="*/ 5697882 h 6858000"/>
              <a:gd name="connsiteX150" fmla="*/ 6124061 w 6128435"/>
              <a:gd name="connsiteY150" fmla="*/ 5710294 h 6858000"/>
              <a:gd name="connsiteX151" fmla="*/ 6122213 w 6128435"/>
              <a:gd name="connsiteY151" fmla="*/ 5714762 h 6858000"/>
              <a:gd name="connsiteX152" fmla="*/ 6121353 w 6128435"/>
              <a:gd name="connsiteY152" fmla="*/ 5721725 h 6858000"/>
              <a:gd name="connsiteX153" fmla="*/ 6121607 w 6128435"/>
              <a:gd name="connsiteY153" fmla="*/ 5721959 h 6858000"/>
              <a:gd name="connsiteX154" fmla="*/ 6120262 w 6128435"/>
              <a:gd name="connsiteY154" fmla="*/ 5728358 h 6858000"/>
              <a:gd name="connsiteX155" fmla="*/ 6110194 w 6128435"/>
              <a:gd name="connsiteY155" fmla="*/ 5758853 h 6858000"/>
              <a:gd name="connsiteX156" fmla="*/ 6127519 w 6128435"/>
              <a:gd name="connsiteY156" fmla="*/ 5865775 h 6858000"/>
              <a:gd name="connsiteX157" fmla="*/ 6128435 w 6128435"/>
              <a:gd name="connsiteY157" fmla="*/ 5870164 h 6858000"/>
              <a:gd name="connsiteX158" fmla="*/ 6119217 w 6128435"/>
              <a:gd name="connsiteY158" fmla="*/ 5888542 h 6858000"/>
              <a:gd name="connsiteX159" fmla="*/ 6115966 w 6128435"/>
              <a:gd name="connsiteY159" fmla="*/ 5898387 h 6858000"/>
              <a:gd name="connsiteX160" fmla="*/ 6111924 w 6128435"/>
              <a:gd name="connsiteY160" fmla="*/ 5900444 h 6858000"/>
              <a:gd name="connsiteX161" fmla="*/ 6108716 w 6128435"/>
              <a:gd name="connsiteY161" fmla="*/ 5915345 h 6858000"/>
              <a:gd name="connsiteX162" fmla="*/ 6109524 w 6128435"/>
              <a:gd name="connsiteY162" fmla="*/ 5917328 h 6858000"/>
              <a:gd name="connsiteX163" fmla="*/ 6102493 w 6128435"/>
              <a:gd name="connsiteY163" fmla="*/ 5928602 h 6858000"/>
              <a:gd name="connsiteX164" fmla="*/ 6056863 w 6128435"/>
              <a:gd name="connsiteY164" fmla="*/ 6000643 h 6858000"/>
              <a:gd name="connsiteX165" fmla="*/ 6045436 w 6128435"/>
              <a:gd name="connsiteY165" fmla="*/ 6124480 h 6858000"/>
              <a:gd name="connsiteX166" fmla="*/ 6030489 w 6128435"/>
              <a:gd name="connsiteY166" fmla="*/ 6317666 h 6858000"/>
              <a:gd name="connsiteX167" fmla="*/ 6007492 w 6128435"/>
              <a:gd name="connsiteY167" fmla="*/ 6440818 h 6858000"/>
              <a:gd name="connsiteX168" fmla="*/ 6009467 w 6128435"/>
              <a:gd name="connsiteY168" fmla="*/ 6487076 h 6858000"/>
              <a:gd name="connsiteX169" fmla="*/ 5995064 w 6128435"/>
              <a:gd name="connsiteY169" fmla="*/ 6540791 h 6858000"/>
              <a:gd name="connsiteX170" fmla="*/ 5996309 w 6128435"/>
              <a:gd name="connsiteY170" fmla="*/ 6543961 h 6858000"/>
              <a:gd name="connsiteX171" fmla="*/ 5996048 w 6128435"/>
              <a:gd name="connsiteY171" fmla="*/ 6555444 h 6858000"/>
              <a:gd name="connsiteX172" fmla="*/ 6002524 w 6128435"/>
              <a:gd name="connsiteY172" fmla="*/ 6560188 h 6858000"/>
              <a:gd name="connsiteX173" fmla="*/ 6006823 w 6128435"/>
              <a:gd name="connsiteY173" fmla="*/ 6578546 h 6858000"/>
              <a:gd name="connsiteX174" fmla="*/ 6004510 w 6128435"/>
              <a:gd name="connsiteY174" fmla="*/ 6599256 h 6858000"/>
              <a:gd name="connsiteX175" fmla="*/ 5986207 w 6128435"/>
              <a:gd name="connsiteY175" fmla="*/ 6695855 h 6858000"/>
              <a:gd name="connsiteX176" fmla="*/ 5979428 w 6128435"/>
              <a:gd name="connsiteY176" fmla="*/ 6754678 h 6858000"/>
              <a:gd name="connsiteX177" fmla="*/ 5983398 w 6128435"/>
              <a:gd name="connsiteY177" fmla="*/ 6778641 h 6858000"/>
              <a:gd name="connsiteX178" fmla="*/ 5984543 w 6128435"/>
              <a:gd name="connsiteY178" fmla="*/ 6811016 h 6858000"/>
              <a:gd name="connsiteX179" fmla="*/ 5981802 w 6128435"/>
              <a:gd name="connsiteY179" fmla="*/ 6838578 h 6858000"/>
              <a:gd name="connsiteX180" fmla="*/ 5979671 w 6128435"/>
              <a:gd name="connsiteY180" fmla="*/ 6858000 h 6858000"/>
              <a:gd name="connsiteX181" fmla="*/ 0 w 6128435"/>
              <a:gd name="connsiteY181" fmla="*/ 6858000 h 6858000"/>
              <a:gd name="connsiteX182" fmla="*/ 0 w 6128435"/>
              <a:gd name="connsiteY18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1650 w 6128435"/>
              <a:gd name="connsiteY49" fmla="*/ 2440467 h 6858000"/>
              <a:gd name="connsiteX50" fmla="*/ 5271438 w 6128435"/>
              <a:gd name="connsiteY50" fmla="*/ 2447186 h 6858000"/>
              <a:gd name="connsiteX51" fmla="*/ 5271722 w 6128435"/>
              <a:gd name="connsiteY51" fmla="*/ 2447359 h 6858000"/>
              <a:gd name="connsiteX52" fmla="*/ 5272069 w 6128435"/>
              <a:gd name="connsiteY52" fmla="*/ 2454523 h 6858000"/>
              <a:gd name="connsiteX53" fmla="*/ 5271049 w 6128435"/>
              <a:gd name="connsiteY53" fmla="*/ 2459442 h 6858000"/>
              <a:gd name="connsiteX54" fmla="*/ 5270636 w 6128435"/>
              <a:gd name="connsiteY54" fmla="*/ 2472481 h 6858000"/>
              <a:gd name="connsiteX55" fmla="*/ 5307538 w 6128435"/>
              <a:gd name="connsiteY55" fmla="*/ 2514685 h 6858000"/>
              <a:gd name="connsiteX56" fmla="*/ 5337604 w 6128435"/>
              <a:gd name="connsiteY56" fmla="*/ 2597632 h 6858000"/>
              <a:gd name="connsiteX57" fmla="*/ 5407503 w 6128435"/>
              <a:gd name="connsiteY57" fmla="*/ 2786290 h 6858000"/>
              <a:gd name="connsiteX58" fmla="*/ 5407356 w 6128435"/>
              <a:gd name="connsiteY58" fmla="*/ 2787545 h 6858000"/>
              <a:gd name="connsiteX59" fmla="*/ 5411130 w 6128435"/>
              <a:gd name="connsiteY59" fmla="*/ 2788640 h 6858000"/>
              <a:gd name="connsiteX60" fmla="*/ 5416439 w 6128435"/>
              <a:gd name="connsiteY60" fmla="*/ 2805666 h 6858000"/>
              <a:gd name="connsiteX61" fmla="*/ 5416589 w 6128435"/>
              <a:gd name="connsiteY61" fmla="*/ 2810822 h 6858000"/>
              <a:gd name="connsiteX62" fmla="*/ 5418542 w 6128435"/>
              <a:gd name="connsiteY62" fmla="*/ 2817745 h 6858000"/>
              <a:gd name="connsiteX63" fmla="*/ 5418847 w 6128435"/>
              <a:gd name="connsiteY63" fmla="*/ 2817825 h 6858000"/>
              <a:gd name="connsiteX64" fmla="*/ 5423364 w 6128435"/>
              <a:gd name="connsiteY64" fmla="*/ 2858292 h 6858000"/>
              <a:gd name="connsiteX65" fmla="*/ 5479298 w 6128435"/>
              <a:gd name="connsiteY65" fmla="*/ 2947791 h 6858000"/>
              <a:gd name="connsiteX66" fmla="*/ 5481770 w 6128435"/>
              <a:gd name="connsiteY66" fmla="*/ 2951352 h 6858000"/>
              <a:gd name="connsiteX67" fmla="*/ 5481013 w 6128435"/>
              <a:gd name="connsiteY67" fmla="*/ 2973461 h 6858000"/>
              <a:gd name="connsiteX68" fmla="*/ 5482045 w 6128435"/>
              <a:gd name="connsiteY68" fmla="*/ 2984371 h 6858000"/>
              <a:gd name="connsiteX69" fmla="*/ 5479405 w 6128435"/>
              <a:gd name="connsiteY69" fmla="*/ 2988507 h 6858000"/>
              <a:gd name="connsiteX70" fmla="*/ 5482415 w 6128435"/>
              <a:gd name="connsiteY70" fmla="*/ 3004079 h 6858000"/>
              <a:gd name="connsiteX71" fmla="*/ 5483865 w 6128435"/>
              <a:gd name="connsiteY71" fmla="*/ 3005467 h 6858000"/>
              <a:gd name="connsiteX72" fmla="*/ 5482236 w 6128435"/>
              <a:gd name="connsiteY72" fmla="*/ 3019791 h 6858000"/>
              <a:gd name="connsiteX73" fmla="*/ 5475895 w 6128435"/>
              <a:gd name="connsiteY73" fmla="*/ 3033578 h 6858000"/>
              <a:gd name="connsiteX74" fmla="*/ 5477595 w 6128435"/>
              <a:gd name="connsiteY74" fmla="*/ 3250534 h 6858000"/>
              <a:gd name="connsiteX75" fmla="*/ 5532836 w 6128435"/>
              <a:gd name="connsiteY75" fmla="*/ 3353840 h 6858000"/>
              <a:gd name="connsiteX76" fmla="*/ 5561229 w 6128435"/>
              <a:gd name="connsiteY76" fmla="*/ 3395784 h 6858000"/>
              <a:gd name="connsiteX77" fmla="*/ 5589758 w 6128435"/>
              <a:gd name="connsiteY77" fmla="*/ 3506453 h 6858000"/>
              <a:gd name="connsiteX78" fmla="*/ 5596144 w 6128435"/>
              <a:gd name="connsiteY78" fmla="*/ 3534624 h 6858000"/>
              <a:gd name="connsiteX79" fmla="*/ 5597750 w 6128435"/>
              <a:gd name="connsiteY79" fmla="*/ 3534129 h 6858000"/>
              <a:gd name="connsiteX80" fmla="*/ 5599700 w 6128435"/>
              <a:gd name="connsiteY80" fmla="*/ 3547221 h 6858000"/>
              <a:gd name="connsiteX81" fmla="*/ 5615031 w 6128435"/>
              <a:gd name="connsiteY81" fmla="*/ 3557482 h 6858000"/>
              <a:gd name="connsiteX82" fmla="*/ 5618377 w 6128435"/>
              <a:gd name="connsiteY82" fmla="*/ 3588431 h 6858000"/>
              <a:gd name="connsiteX83" fmla="*/ 5612155 w 6128435"/>
              <a:gd name="connsiteY83" fmla="*/ 3589869 h 6858000"/>
              <a:gd name="connsiteX84" fmla="*/ 5620843 w 6128435"/>
              <a:gd name="connsiteY84" fmla="*/ 3606745 h 6858000"/>
              <a:gd name="connsiteX85" fmla="*/ 5655472 w 6128435"/>
              <a:gd name="connsiteY85" fmla="*/ 3678877 h 6858000"/>
              <a:gd name="connsiteX86" fmla="*/ 5680448 w 6128435"/>
              <a:gd name="connsiteY86" fmla="*/ 3717760 h 6858000"/>
              <a:gd name="connsiteX87" fmla="*/ 5683015 w 6128435"/>
              <a:gd name="connsiteY87" fmla="*/ 3762025 h 6858000"/>
              <a:gd name="connsiteX88" fmla="*/ 5696643 w 6128435"/>
              <a:gd name="connsiteY88" fmla="*/ 3773888 h 6858000"/>
              <a:gd name="connsiteX89" fmla="*/ 5699203 w 6128435"/>
              <a:gd name="connsiteY89" fmla="*/ 3775823 h 6858000"/>
              <a:gd name="connsiteX90" fmla="*/ 5704824 w 6128435"/>
              <a:gd name="connsiteY90" fmla="*/ 3785966 h 6858000"/>
              <a:gd name="connsiteX91" fmla="*/ 5712204 w 6128435"/>
              <a:gd name="connsiteY91" fmla="*/ 3785830 h 6858000"/>
              <a:gd name="connsiteX92" fmla="*/ 5724816 w 6128435"/>
              <a:gd name="connsiteY92" fmla="*/ 3798949 h 6858000"/>
              <a:gd name="connsiteX93" fmla="*/ 5733539 w 6128435"/>
              <a:gd name="connsiteY93" fmla="*/ 3818457 h 6858000"/>
              <a:gd name="connsiteX94" fmla="*/ 5768491 w 6128435"/>
              <a:gd name="connsiteY94" fmla="*/ 3914399 h 6858000"/>
              <a:gd name="connsiteX95" fmla="*/ 5793123 w 6128435"/>
              <a:gd name="connsiteY95" fmla="*/ 3969952 h 6858000"/>
              <a:gd name="connsiteX96" fmla="*/ 5808321 w 6128435"/>
              <a:gd name="connsiteY96" fmla="*/ 3988153 h 6858000"/>
              <a:gd name="connsiteX97" fmla="*/ 5825621 w 6128435"/>
              <a:gd name="connsiteY97" fmla="*/ 4015525 h 6858000"/>
              <a:gd name="connsiteX98" fmla="*/ 5860672 w 6128435"/>
              <a:gd name="connsiteY98" fmla="*/ 4061579 h 6858000"/>
              <a:gd name="connsiteX99" fmla="*/ 5872173 w 6128435"/>
              <a:gd name="connsiteY99" fmla="*/ 4088497 h 6858000"/>
              <a:gd name="connsiteX100" fmla="*/ 5883705 w 6128435"/>
              <a:gd name="connsiteY100" fmla="*/ 4101899 h 6858000"/>
              <a:gd name="connsiteX101" fmla="*/ 5885314 w 6128435"/>
              <a:gd name="connsiteY101" fmla="*/ 4108387 h 6858000"/>
              <a:gd name="connsiteX102" fmla="*/ 5894095 w 6128435"/>
              <a:gd name="connsiteY102" fmla="*/ 4128857 h 6858000"/>
              <a:gd name="connsiteX103" fmla="*/ 5898339 w 6128435"/>
              <a:gd name="connsiteY103" fmla="*/ 4140800 h 6858000"/>
              <a:gd name="connsiteX104" fmla="*/ 5899734 w 6128435"/>
              <a:gd name="connsiteY104" fmla="*/ 4145632 h 6858000"/>
              <a:gd name="connsiteX105" fmla="*/ 5897098 w 6128435"/>
              <a:gd name="connsiteY105" fmla="*/ 4157819 h 6858000"/>
              <a:gd name="connsiteX106" fmla="*/ 5903513 w 6128435"/>
              <a:gd name="connsiteY106" fmla="*/ 4187661 h 6858000"/>
              <a:gd name="connsiteX107" fmla="*/ 5917114 w 6128435"/>
              <a:gd name="connsiteY107" fmla="*/ 4213096 h 6858000"/>
              <a:gd name="connsiteX108" fmla="*/ 5921153 w 6128435"/>
              <a:gd name="connsiteY108" fmla="*/ 4236222 h 6858000"/>
              <a:gd name="connsiteX109" fmla="*/ 5924233 w 6128435"/>
              <a:gd name="connsiteY109" fmla="*/ 4242060 h 6858000"/>
              <a:gd name="connsiteX110" fmla="*/ 5928910 w 6128435"/>
              <a:gd name="connsiteY110" fmla="*/ 4300973 h 6858000"/>
              <a:gd name="connsiteX111" fmla="*/ 5939320 w 6128435"/>
              <a:gd name="connsiteY111" fmla="*/ 4340435 h 6858000"/>
              <a:gd name="connsiteX112" fmla="*/ 5946705 w 6128435"/>
              <a:gd name="connsiteY112" fmla="*/ 4428051 h 6858000"/>
              <a:gd name="connsiteX113" fmla="*/ 5949261 w 6128435"/>
              <a:gd name="connsiteY113" fmla="*/ 4449185 h 6858000"/>
              <a:gd name="connsiteX114" fmla="*/ 5957504 w 6128435"/>
              <a:gd name="connsiteY114" fmla="*/ 4465911 h 6858000"/>
              <a:gd name="connsiteX115" fmla="*/ 5964689 w 6128435"/>
              <a:gd name="connsiteY115" fmla="*/ 4468532 h 6858000"/>
              <a:gd name="connsiteX116" fmla="*/ 5967062 w 6128435"/>
              <a:gd name="connsiteY116" fmla="*/ 4479923 h 6858000"/>
              <a:gd name="connsiteX117" fmla="*/ 5968960 w 6128435"/>
              <a:gd name="connsiteY117" fmla="*/ 4482655 h 6858000"/>
              <a:gd name="connsiteX118" fmla="*/ 5978567 w 6128435"/>
              <a:gd name="connsiteY118" fmla="*/ 4498605 h 6858000"/>
              <a:gd name="connsiteX119" fmla="*/ 5980106 w 6128435"/>
              <a:gd name="connsiteY119" fmla="*/ 4585087 h 6858000"/>
              <a:gd name="connsiteX120" fmla="*/ 5998138 w 6128435"/>
              <a:gd name="connsiteY120" fmla="*/ 4697518 h 6858000"/>
              <a:gd name="connsiteX121" fmla="*/ 6013516 w 6128435"/>
              <a:gd name="connsiteY121" fmla="*/ 4786619 h 6858000"/>
              <a:gd name="connsiteX122" fmla="*/ 6025404 w 6128435"/>
              <a:gd name="connsiteY122" fmla="*/ 4858148 h 6858000"/>
              <a:gd name="connsiteX123" fmla="*/ 6007749 w 6128435"/>
              <a:gd name="connsiteY123" fmla="*/ 4964715 h 6858000"/>
              <a:gd name="connsiteX124" fmla="*/ 6005269 w 6128435"/>
              <a:gd name="connsiteY124" fmla="*/ 5150567 h 6858000"/>
              <a:gd name="connsiteX125" fmla="*/ 6001127 w 6128435"/>
              <a:gd name="connsiteY125" fmla="*/ 5164609 h 6858000"/>
              <a:gd name="connsiteX126" fmla="*/ 5996647 w 6128435"/>
              <a:gd name="connsiteY126" fmla="*/ 5185640 h 6858000"/>
              <a:gd name="connsiteX127" fmla="*/ 5998514 w 6128435"/>
              <a:gd name="connsiteY127" fmla="*/ 5189673 h 6858000"/>
              <a:gd name="connsiteX128" fmla="*/ 5995970 w 6128435"/>
              <a:gd name="connsiteY128" fmla="*/ 5221547 h 6858000"/>
              <a:gd name="connsiteX129" fmla="*/ 5997218 w 6128435"/>
              <a:gd name="connsiteY129" fmla="*/ 5222031 h 6858000"/>
              <a:gd name="connsiteX130" fmla="*/ 6002116 w 6128435"/>
              <a:gd name="connsiteY130" fmla="*/ 5231223 h 6858000"/>
              <a:gd name="connsiteX131" fmla="*/ 6008541 w 6128435"/>
              <a:gd name="connsiteY131" fmla="*/ 5248680 h 6858000"/>
              <a:gd name="connsiteX132" fmla="*/ 6039260 w 6128435"/>
              <a:gd name="connsiteY132" fmla="*/ 5289518 h 6858000"/>
              <a:gd name="connsiteX133" fmla="*/ 6036748 w 6128435"/>
              <a:gd name="connsiteY133" fmla="*/ 5322752 h 6858000"/>
              <a:gd name="connsiteX134" fmla="*/ 6036943 w 6128435"/>
              <a:gd name="connsiteY134" fmla="*/ 5329480 h 6858000"/>
              <a:gd name="connsiteX135" fmla="*/ 6037236 w 6128435"/>
              <a:gd name="connsiteY135" fmla="*/ 5329634 h 6858000"/>
              <a:gd name="connsiteX136" fmla="*/ 6038019 w 6128435"/>
              <a:gd name="connsiteY136" fmla="*/ 5336764 h 6858000"/>
              <a:gd name="connsiteX137" fmla="*/ 6037298 w 6128435"/>
              <a:gd name="connsiteY137" fmla="*/ 5341753 h 6858000"/>
              <a:gd name="connsiteX138" fmla="*/ 6037677 w 6128435"/>
              <a:gd name="connsiteY138" fmla="*/ 5354807 h 6858000"/>
              <a:gd name="connsiteX139" fmla="*/ 6039728 w 6128435"/>
              <a:gd name="connsiteY139" fmla="*/ 5359416 h 6858000"/>
              <a:gd name="connsiteX140" fmla="*/ 6043311 w 6128435"/>
              <a:gd name="connsiteY140" fmla="*/ 5361407 h 6858000"/>
              <a:gd name="connsiteX141" fmla="*/ 6042954 w 6128435"/>
              <a:gd name="connsiteY141" fmla="*/ 5362576 h 6858000"/>
              <a:gd name="connsiteX142" fmla="*/ 6053435 w 6128435"/>
              <a:gd name="connsiteY142" fmla="*/ 5387547 h 6858000"/>
              <a:gd name="connsiteX143" fmla="*/ 6065933 w 6128435"/>
              <a:gd name="connsiteY143" fmla="*/ 5443002 h 6858000"/>
              <a:gd name="connsiteX144" fmla="*/ 6068640 w 6128435"/>
              <a:gd name="connsiteY144" fmla="*/ 5474503 h 6858000"/>
              <a:gd name="connsiteX145" fmla="*/ 6080922 w 6128435"/>
              <a:gd name="connsiteY145" fmla="*/ 5561070 h 6858000"/>
              <a:gd name="connsiteX146" fmla="*/ 6096949 w 6128435"/>
              <a:gd name="connsiteY146" fmla="*/ 5648179 h 6858000"/>
              <a:gd name="connsiteX147" fmla="*/ 6125703 w 6128435"/>
              <a:gd name="connsiteY147" fmla="*/ 5692894 h 6858000"/>
              <a:gd name="connsiteX148" fmla="*/ 6126670 w 6128435"/>
              <a:gd name="connsiteY148" fmla="*/ 5697882 h 6858000"/>
              <a:gd name="connsiteX149" fmla="*/ 6124061 w 6128435"/>
              <a:gd name="connsiteY149" fmla="*/ 5710294 h 6858000"/>
              <a:gd name="connsiteX150" fmla="*/ 6122213 w 6128435"/>
              <a:gd name="connsiteY150" fmla="*/ 5714762 h 6858000"/>
              <a:gd name="connsiteX151" fmla="*/ 6121353 w 6128435"/>
              <a:gd name="connsiteY151" fmla="*/ 5721725 h 6858000"/>
              <a:gd name="connsiteX152" fmla="*/ 6121607 w 6128435"/>
              <a:gd name="connsiteY152" fmla="*/ 5721959 h 6858000"/>
              <a:gd name="connsiteX153" fmla="*/ 6120262 w 6128435"/>
              <a:gd name="connsiteY153" fmla="*/ 5728358 h 6858000"/>
              <a:gd name="connsiteX154" fmla="*/ 6110194 w 6128435"/>
              <a:gd name="connsiteY154" fmla="*/ 5758853 h 6858000"/>
              <a:gd name="connsiteX155" fmla="*/ 6127519 w 6128435"/>
              <a:gd name="connsiteY155" fmla="*/ 5865775 h 6858000"/>
              <a:gd name="connsiteX156" fmla="*/ 6128435 w 6128435"/>
              <a:gd name="connsiteY156" fmla="*/ 5870164 h 6858000"/>
              <a:gd name="connsiteX157" fmla="*/ 6119217 w 6128435"/>
              <a:gd name="connsiteY157" fmla="*/ 5888542 h 6858000"/>
              <a:gd name="connsiteX158" fmla="*/ 6115966 w 6128435"/>
              <a:gd name="connsiteY158" fmla="*/ 5898387 h 6858000"/>
              <a:gd name="connsiteX159" fmla="*/ 6111924 w 6128435"/>
              <a:gd name="connsiteY159" fmla="*/ 5900444 h 6858000"/>
              <a:gd name="connsiteX160" fmla="*/ 6108716 w 6128435"/>
              <a:gd name="connsiteY160" fmla="*/ 5915345 h 6858000"/>
              <a:gd name="connsiteX161" fmla="*/ 6109524 w 6128435"/>
              <a:gd name="connsiteY161" fmla="*/ 5917328 h 6858000"/>
              <a:gd name="connsiteX162" fmla="*/ 6102493 w 6128435"/>
              <a:gd name="connsiteY162" fmla="*/ 5928602 h 6858000"/>
              <a:gd name="connsiteX163" fmla="*/ 6056863 w 6128435"/>
              <a:gd name="connsiteY163" fmla="*/ 6000643 h 6858000"/>
              <a:gd name="connsiteX164" fmla="*/ 6045436 w 6128435"/>
              <a:gd name="connsiteY164" fmla="*/ 6124480 h 6858000"/>
              <a:gd name="connsiteX165" fmla="*/ 6030489 w 6128435"/>
              <a:gd name="connsiteY165" fmla="*/ 6317666 h 6858000"/>
              <a:gd name="connsiteX166" fmla="*/ 6007492 w 6128435"/>
              <a:gd name="connsiteY166" fmla="*/ 6440818 h 6858000"/>
              <a:gd name="connsiteX167" fmla="*/ 6009467 w 6128435"/>
              <a:gd name="connsiteY167" fmla="*/ 6487076 h 6858000"/>
              <a:gd name="connsiteX168" fmla="*/ 5995064 w 6128435"/>
              <a:gd name="connsiteY168" fmla="*/ 6540791 h 6858000"/>
              <a:gd name="connsiteX169" fmla="*/ 5996309 w 6128435"/>
              <a:gd name="connsiteY169" fmla="*/ 6543961 h 6858000"/>
              <a:gd name="connsiteX170" fmla="*/ 5996048 w 6128435"/>
              <a:gd name="connsiteY170" fmla="*/ 6555444 h 6858000"/>
              <a:gd name="connsiteX171" fmla="*/ 6002524 w 6128435"/>
              <a:gd name="connsiteY171" fmla="*/ 6560188 h 6858000"/>
              <a:gd name="connsiteX172" fmla="*/ 6006823 w 6128435"/>
              <a:gd name="connsiteY172" fmla="*/ 6578546 h 6858000"/>
              <a:gd name="connsiteX173" fmla="*/ 6004510 w 6128435"/>
              <a:gd name="connsiteY173" fmla="*/ 6599256 h 6858000"/>
              <a:gd name="connsiteX174" fmla="*/ 5986207 w 6128435"/>
              <a:gd name="connsiteY174" fmla="*/ 6695855 h 6858000"/>
              <a:gd name="connsiteX175" fmla="*/ 5979428 w 6128435"/>
              <a:gd name="connsiteY175" fmla="*/ 6754678 h 6858000"/>
              <a:gd name="connsiteX176" fmla="*/ 5983398 w 6128435"/>
              <a:gd name="connsiteY176" fmla="*/ 6778641 h 6858000"/>
              <a:gd name="connsiteX177" fmla="*/ 5984543 w 6128435"/>
              <a:gd name="connsiteY177" fmla="*/ 6811016 h 6858000"/>
              <a:gd name="connsiteX178" fmla="*/ 5981802 w 6128435"/>
              <a:gd name="connsiteY178" fmla="*/ 6838578 h 6858000"/>
              <a:gd name="connsiteX179" fmla="*/ 5979671 w 6128435"/>
              <a:gd name="connsiteY179" fmla="*/ 6858000 h 6858000"/>
              <a:gd name="connsiteX180" fmla="*/ 0 w 6128435"/>
              <a:gd name="connsiteY180" fmla="*/ 6858000 h 6858000"/>
              <a:gd name="connsiteX181" fmla="*/ 0 w 6128435"/>
              <a:gd name="connsiteY18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1650 w 6128435"/>
              <a:gd name="connsiteY49" fmla="*/ 2440467 h 6858000"/>
              <a:gd name="connsiteX50" fmla="*/ 5271438 w 6128435"/>
              <a:gd name="connsiteY50" fmla="*/ 2447186 h 6858000"/>
              <a:gd name="connsiteX51" fmla="*/ 5271722 w 6128435"/>
              <a:gd name="connsiteY51" fmla="*/ 2447359 h 6858000"/>
              <a:gd name="connsiteX52" fmla="*/ 5272069 w 6128435"/>
              <a:gd name="connsiteY52" fmla="*/ 2454523 h 6858000"/>
              <a:gd name="connsiteX53" fmla="*/ 5271049 w 6128435"/>
              <a:gd name="connsiteY53" fmla="*/ 2459442 h 6858000"/>
              <a:gd name="connsiteX54" fmla="*/ 5307538 w 6128435"/>
              <a:gd name="connsiteY54" fmla="*/ 2514685 h 6858000"/>
              <a:gd name="connsiteX55" fmla="*/ 5337604 w 6128435"/>
              <a:gd name="connsiteY55" fmla="*/ 2597632 h 6858000"/>
              <a:gd name="connsiteX56" fmla="*/ 5407503 w 6128435"/>
              <a:gd name="connsiteY56" fmla="*/ 2786290 h 6858000"/>
              <a:gd name="connsiteX57" fmla="*/ 5407356 w 6128435"/>
              <a:gd name="connsiteY57" fmla="*/ 2787545 h 6858000"/>
              <a:gd name="connsiteX58" fmla="*/ 5411130 w 6128435"/>
              <a:gd name="connsiteY58" fmla="*/ 2788640 h 6858000"/>
              <a:gd name="connsiteX59" fmla="*/ 5416439 w 6128435"/>
              <a:gd name="connsiteY59" fmla="*/ 2805666 h 6858000"/>
              <a:gd name="connsiteX60" fmla="*/ 5416589 w 6128435"/>
              <a:gd name="connsiteY60" fmla="*/ 2810822 h 6858000"/>
              <a:gd name="connsiteX61" fmla="*/ 5418542 w 6128435"/>
              <a:gd name="connsiteY61" fmla="*/ 2817745 h 6858000"/>
              <a:gd name="connsiteX62" fmla="*/ 5418847 w 6128435"/>
              <a:gd name="connsiteY62" fmla="*/ 2817825 h 6858000"/>
              <a:gd name="connsiteX63" fmla="*/ 5423364 w 6128435"/>
              <a:gd name="connsiteY63" fmla="*/ 2858292 h 6858000"/>
              <a:gd name="connsiteX64" fmla="*/ 5479298 w 6128435"/>
              <a:gd name="connsiteY64" fmla="*/ 2947791 h 6858000"/>
              <a:gd name="connsiteX65" fmla="*/ 5481770 w 6128435"/>
              <a:gd name="connsiteY65" fmla="*/ 2951352 h 6858000"/>
              <a:gd name="connsiteX66" fmla="*/ 5481013 w 6128435"/>
              <a:gd name="connsiteY66" fmla="*/ 2973461 h 6858000"/>
              <a:gd name="connsiteX67" fmla="*/ 5482045 w 6128435"/>
              <a:gd name="connsiteY67" fmla="*/ 2984371 h 6858000"/>
              <a:gd name="connsiteX68" fmla="*/ 5479405 w 6128435"/>
              <a:gd name="connsiteY68" fmla="*/ 2988507 h 6858000"/>
              <a:gd name="connsiteX69" fmla="*/ 5482415 w 6128435"/>
              <a:gd name="connsiteY69" fmla="*/ 3004079 h 6858000"/>
              <a:gd name="connsiteX70" fmla="*/ 5483865 w 6128435"/>
              <a:gd name="connsiteY70" fmla="*/ 3005467 h 6858000"/>
              <a:gd name="connsiteX71" fmla="*/ 5482236 w 6128435"/>
              <a:gd name="connsiteY71" fmla="*/ 3019791 h 6858000"/>
              <a:gd name="connsiteX72" fmla="*/ 5475895 w 6128435"/>
              <a:gd name="connsiteY72" fmla="*/ 3033578 h 6858000"/>
              <a:gd name="connsiteX73" fmla="*/ 5477595 w 6128435"/>
              <a:gd name="connsiteY73" fmla="*/ 3250534 h 6858000"/>
              <a:gd name="connsiteX74" fmla="*/ 5532836 w 6128435"/>
              <a:gd name="connsiteY74" fmla="*/ 3353840 h 6858000"/>
              <a:gd name="connsiteX75" fmla="*/ 5561229 w 6128435"/>
              <a:gd name="connsiteY75" fmla="*/ 3395784 h 6858000"/>
              <a:gd name="connsiteX76" fmla="*/ 5589758 w 6128435"/>
              <a:gd name="connsiteY76" fmla="*/ 3506453 h 6858000"/>
              <a:gd name="connsiteX77" fmla="*/ 5596144 w 6128435"/>
              <a:gd name="connsiteY77" fmla="*/ 3534624 h 6858000"/>
              <a:gd name="connsiteX78" fmla="*/ 5597750 w 6128435"/>
              <a:gd name="connsiteY78" fmla="*/ 3534129 h 6858000"/>
              <a:gd name="connsiteX79" fmla="*/ 5599700 w 6128435"/>
              <a:gd name="connsiteY79" fmla="*/ 3547221 h 6858000"/>
              <a:gd name="connsiteX80" fmla="*/ 5615031 w 6128435"/>
              <a:gd name="connsiteY80" fmla="*/ 3557482 h 6858000"/>
              <a:gd name="connsiteX81" fmla="*/ 5618377 w 6128435"/>
              <a:gd name="connsiteY81" fmla="*/ 3588431 h 6858000"/>
              <a:gd name="connsiteX82" fmla="*/ 5612155 w 6128435"/>
              <a:gd name="connsiteY82" fmla="*/ 3589869 h 6858000"/>
              <a:gd name="connsiteX83" fmla="*/ 5620843 w 6128435"/>
              <a:gd name="connsiteY83" fmla="*/ 3606745 h 6858000"/>
              <a:gd name="connsiteX84" fmla="*/ 5655472 w 6128435"/>
              <a:gd name="connsiteY84" fmla="*/ 3678877 h 6858000"/>
              <a:gd name="connsiteX85" fmla="*/ 5680448 w 6128435"/>
              <a:gd name="connsiteY85" fmla="*/ 3717760 h 6858000"/>
              <a:gd name="connsiteX86" fmla="*/ 5683015 w 6128435"/>
              <a:gd name="connsiteY86" fmla="*/ 3762025 h 6858000"/>
              <a:gd name="connsiteX87" fmla="*/ 5696643 w 6128435"/>
              <a:gd name="connsiteY87" fmla="*/ 3773888 h 6858000"/>
              <a:gd name="connsiteX88" fmla="*/ 5699203 w 6128435"/>
              <a:gd name="connsiteY88" fmla="*/ 3775823 h 6858000"/>
              <a:gd name="connsiteX89" fmla="*/ 5704824 w 6128435"/>
              <a:gd name="connsiteY89" fmla="*/ 3785966 h 6858000"/>
              <a:gd name="connsiteX90" fmla="*/ 5712204 w 6128435"/>
              <a:gd name="connsiteY90" fmla="*/ 3785830 h 6858000"/>
              <a:gd name="connsiteX91" fmla="*/ 5724816 w 6128435"/>
              <a:gd name="connsiteY91" fmla="*/ 3798949 h 6858000"/>
              <a:gd name="connsiteX92" fmla="*/ 5733539 w 6128435"/>
              <a:gd name="connsiteY92" fmla="*/ 3818457 h 6858000"/>
              <a:gd name="connsiteX93" fmla="*/ 5768491 w 6128435"/>
              <a:gd name="connsiteY93" fmla="*/ 3914399 h 6858000"/>
              <a:gd name="connsiteX94" fmla="*/ 5793123 w 6128435"/>
              <a:gd name="connsiteY94" fmla="*/ 3969952 h 6858000"/>
              <a:gd name="connsiteX95" fmla="*/ 5808321 w 6128435"/>
              <a:gd name="connsiteY95" fmla="*/ 3988153 h 6858000"/>
              <a:gd name="connsiteX96" fmla="*/ 5825621 w 6128435"/>
              <a:gd name="connsiteY96" fmla="*/ 4015525 h 6858000"/>
              <a:gd name="connsiteX97" fmla="*/ 5860672 w 6128435"/>
              <a:gd name="connsiteY97" fmla="*/ 4061579 h 6858000"/>
              <a:gd name="connsiteX98" fmla="*/ 5872173 w 6128435"/>
              <a:gd name="connsiteY98" fmla="*/ 4088497 h 6858000"/>
              <a:gd name="connsiteX99" fmla="*/ 5883705 w 6128435"/>
              <a:gd name="connsiteY99" fmla="*/ 4101899 h 6858000"/>
              <a:gd name="connsiteX100" fmla="*/ 5885314 w 6128435"/>
              <a:gd name="connsiteY100" fmla="*/ 4108387 h 6858000"/>
              <a:gd name="connsiteX101" fmla="*/ 5894095 w 6128435"/>
              <a:gd name="connsiteY101" fmla="*/ 4128857 h 6858000"/>
              <a:gd name="connsiteX102" fmla="*/ 5898339 w 6128435"/>
              <a:gd name="connsiteY102" fmla="*/ 4140800 h 6858000"/>
              <a:gd name="connsiteX103" fmla="*/ 5899734 w 6128435"/>
              <a:gd name="connsiteY103" fmla="*/ 4145632 h 6858000"/>
              <a:gd name="connsiteX104" fmla="*/ 5897098 w 6128435"/>
              <a:gd name="connsiteY104" fmla="*/ 4157819 h 6858000"/>
              <a:gd name="connsiteX105" fmla="*/ 5903513 w 6128435"/>
              <a:gd name="connsiteY105" fmla="*/ 4187661 h 6858000"/>
              <a:gd name="connsiteX106" fmla="*/ 5917114 w 6128435"/>
              <a:gd name="connsiteY106" fmla="*/ 4213096 h 6858000"/>
              <a:gd name="connsiteX107" fmla="*/ 5921153 w 6128435"/>
              <a:gd name="connsiteY107" fmla="*/ 4236222 h 6858000"/>
              <a:gd name="connsiteX108" fmla="*/ 5924233 w 6128435"/>
              <a:gd name="connsiteY108" fmla="*/ 4242060 h 6858000"/>
              <a:gd name="connsiteX109" fmla="*/ 5928910 w 6128435"/>
              <a:gd name="connsiteY109" fmla="*/ 4300973 h 6858000"/>
              <a:gd name="connsiteX110" fmla="*/ 5939320 w 6128435"/>
              <a:gd name="connsiteY110" fmla="*/ 4340435 h 6858000"/>
              <a:gd name="connsiteX111" fmla="*/ 5946705 w 6128435"/>
              <a:gd name="connsiteY111" fmla="*/ 4428051 h 6858000"/>
              <a:gd name="connsiteX112" fmla="*/ 5949261 w 6128435"/>
              <a:gd name="connsiteY112" fmla="*/ 4449185 h 6858000"/>
              <a:gd name="connsiteX113" fmla="*/ 5957504 w 6128435"/>
              <a:gd name="connsiteY113" fmla="*/ 4465911 h 6858000"/>
              <a:gd name="connsiteX114" fmla="*/ 5964689 w 6128435"/>
              <a:gd name="connsiteY114" fmla="*/ 4468532 h 6858000"/>
              <a:gd name="connsiteX115" fmla="*/ 5967062 w 6128435"/>
              <a:gd name="connsiteY115" fmla="*/ 4479923 h 6858000"/>
              <a:gd name="connsiteX116" fmla="*/ 5968960 w 6128435"/>
              <a:gd name="connsiteY116" fmla="*/ 4482655 h 6858000"/>
              <a:gd name="connsiteX117" fmla="*/ 5978567 w 6128435"/>
              <a:gd name="connsiteY117" fmla="*/ 4498605 h 6858000"/>
              <a:gd name="connsiteX118" fmla="*/ 5980106 w 6128435"/>
              <a:gd name="connsiteY118" fmla="*/ 4585087 h 6858000"/>
              <a:gd name="connsiteX119" fmla="*/ 5998138 w 6128435"/>
              <a:gd name="connsiteY119" fmla="*/ 4697518 h 6858000"/>
              <a:gd name="connsiteX120" fmla="*/ 6013516 w 6128435"/>
              <a:gd name="connsiteY120" fmla="*/ 4786619 h 6858000"/>
              <a:gd name="connsiteX121" fmla="*/ 6025404 w 6128435"/>
              <a:gd name="connsiteY121" fmla="*/ 4858148 h 6858000"/>
              <a:gd name="connsiteX122" fmla="*/ 6007749 w 6128435"/>
              <a:gd name="connsiteY122" fmla="*/ 4964715 h 6858000"/>
              <a:gd name="connsiteX123" fmla="*/ 6005269 w 6128435"/>
              <a:gd name="connsiteY123" fmla="*/ 5150567 h 6858000"/>
              <a:gd name="connsiteX124" fmla="*/ 6001127 w 6128435"/>
              <a:gd name="connsiteY124" fmla="*/ 5164609 h 6858000"/>
              <a:gd name="connsiteX125" fmla="*/ 5996647 w 6128435"/>
              <a:gd name="connsiteY125" fmla="*/ 5185640 h 6858000"/>
              <a:gd name="connsiteX126" fmla="*/ 5998514 w 6128435"/>
              <a:gd name="connsiteY126" fmla="*/ 5189673 h 6858000"/>
              <a:gd name="connsiteX127" fmla="*/ 5995970 w 6128435"/>
              <a:gd name="connsiteY127" fmla="*/ 5221547 h 6858000"/>
              <a:gd name="connsiteX128" fmla="*/ 5997218 w 6128435"/>
              <a:gd name="connsiteY128" fmla="*/ 5222031 h 6858000"/>
              <a:gd name="connsiteX129" fmla="*/ 6002116 w 6128435"/>
              <a:gd name="connsiteY129" fmla="*/ 5231223 h 6858000"/>
              <a:gd name="connsiteX130" fmla="*/ 6008541 w 6128435"/>
              <a:gd name="connsiteY130" fmla="*/ 5248680 h 6858000"/>
              <a:gd name="connsiteX131" fmla="*/ 6039260 w 6128435"/>
              <a:gd name="connsiteY131" fmla="*/ 5289518 h 6858000"/>
              <a:gd name="connsiteX132" fmla="*/ 6036748 w 6128435"/>
              <a:gd name="connsiteY132" fmla="*/ 5322752 h 6858000"/>
              <a:gd name="connsiteX133" fmla="*/ 6036943 w 6128435"/>
              <a:gd name="connsiteY133" fmla="*/ 5329480 h 6858000"/>
              <a:gd name="connsiteX134" fmla="*/ 6037236 w 6128435"/>
              <a:gd name="connsiteY134" fmla="*/ 5329634 h 6858000"/>
              <a:gd name="connsiteX135" fmla="*/ 6038019 w 6128435"/>
              <a:gd name="connsiteY135" fmla="*/ 5336764 h 6858000"/>
              <a:gd name="connsiteX136" fmla="*/ 6037298 w 6128435"/>
              <a:gd name="connsiteY136" fmla="*/ 5341753 h 6858000"/>
              <a:gd name="connsiteX137" fmla="*/ 6037677 w 6128435"/>
              <a:gd name="connsiteY137" fmla="*/ 5354807 h 6858000"/>
              <a:gd name="connsiteX138" fmla="*/ 6039728 w 6128435"/>
              <a:gd name="connsiteY138" fmla="*/ 5359416 h 6858000"/>
              <a:gd name="connsiteX139" fmla="*/ 6043311 w 6128435"/>
              <a:gd name="connsiteY139" fmla="*/ 5361407 h 6858000"/>
              <a:gd name="connsiteX140" fmla="*/ 6042954 w 6128435"/>
              <a:gd name="connsiteY140" fmla="*/ 5362576 h 6858000"/>
              <a:gd name="connsiteX141" fmla="*/ 6053435 w 6128435"/>
              <a:gd name="connsiteY141" fmla="*/ 5387547 h 6858000"/>
              <a:gd name="connsiteX142" fmla="*/ 6065933 w 6128435"/>
              <a:gd name="connsiteY142" fmla="*/ 5443002 h 6858000"/>
              <a:gd name="connsiteX143" fmla="*/ 6068640 w 6128435"/>
              <a:gd name="connsiteY143" fmla="*/ 5474503 h 6858000"/>
              <a:gd name="connsiteX144" fmla="*/ 6080922 w 6128435"/>
              <a:gd name="connsiteY144" fmla="*/ 5561070 h 6858000"/>
              <a:gd name="connsiteX145" fmla="*/ 6096949 w 6128435"/>
              <a:gd name="connsiteY145" fmla="*/ 5648179 h 6858000"/>
              <a:gd name="connsiteX146" fmla="*/ 6125703 w 6128435"/>
              <a:gd name="connsiteY146" fmla="*/ 5692894 h 6858000"/>
              <a:gd name="connsiteX147" fmla="*/ 6126670 w 6128435"/>
              <a:gd name="connsiteY147" fmla="*/ 5697882 h 6858000"/>
              <a:gd name="connsiteX148" fmla="*/ 6124061 w 6128435"/>
              <a:gd name="connsiteY148" fmla="*/ 5710294 h 6858000"/>
              <a:gd name="connsiteX149" fmla="*/ 6122213 w 6128435"/>
              <a:gd name="connsiteY149" fmla="*/ 5714762 h 6858000"/>
              <a:gd name="connsiteX150" fmla="*/ 6121353 w 6128435"/>
              <a:gd name="connsiteY150" fmla="*/ 5721725 h 6858000"/>
              <a:gd name="connsiteX151" fmla="*/ 6121607 w 6128435"/>
              <a:gd name="connsiteY151" fmla="*/ 5721959 h 6858000"/>
              <a:gd name="connsiteX152" fmla="*/ 6120262 w 6128435"/>
              <a:gd name="connsiteY152" fmla="*/ 5728358 h 6858000"/>
              <a:gd name="connsiteX153" fmla="*/ 6110194 w 6128435"/>
              <a:gd name="connsiteY153" fmla="*/ 5758853 h 6858000"/>
              <a:gd name="connsiteX154" fmla="*/ 6127519 w 6128435"/>
              <a:gd name="connsiteY154" fmla="*/ 5865775 h 6858000"/>
              <a:gd name="connsiteX155" fmla="*/ 6128435 w 6128435"/>
              <a:gd name="connsiteY155" fmla="*/ 5870164 h 6858000"/>
              <a:gd name="connsiteX156" fmla="*/ 6119217 w 6128435"/>
              <a:gd name="connsiteY156" fmla="*/ 5888542 h 6858000"/>
              <a:gd name="connsiteX157" fmla="*/ 6115966 w 6128435"/>
              <a:gd name="connsiteY157" fmla="*/ 5898387 h 6858000"/>
              <a:gd name="connsiteX158" fmla="*/ 6111924 w 6128435"/>
              <a:gd name="connsiteY158" fmla="*/ 5900444 h 6858000"/>
              <a:gd name="connsiteX159" fmla="*/ 6108716 w 6128435"/>
              <a:gd name="connsiteY159" fmla="*/ 5915345 h 6858000"/>
              <a:gd name="connsiteX160" fmla="*/ 6109524 w 6128435"/>
              <a:gd name="connsiteY160" fmla="*/ 5917328 h 6858000"/>
              <a:gd name="connsiteX161" fmla="*/ 6102493 w 6128435"/>
              <a:gd name="connsiteY161" fmla="*/ 5928602 h 6858000"/>
              <a:gd name="connsiteX162" fmla="*/ 6056863 w 6128435"/>
              <a:gd name="connsiteY162" fmla="*/ 6000643 h 6858000"/>
              <a:gd name="connsiteX163" fmla="*/ 6045436 w 6128435"/>
              <a:gd name="connsiteY163" fmla="*/ 6124480 h 6858000"/>
              <a:gd name="connsiteX164" fmla="*/ 6030489 w 6128435"/>
              <a:gd name="connsiteY164" fmla="*/ 6317666 h 6858000"/>
              <a:gd name="connsiteX165" fmla="*/ 6007492 w 6128435"/>
              <a:gd name="connsiteY165" fmla="*/ 6440818 h 6858000"/>
              <a:gd name="connsiteX166" fmla="*/ 6009467 w 6128435"/>
              <a:gd name="connsiteY166" fmla="*/ 6487076 h 6858000"/>
              <a:gd name="connsiteX167" fmla="*/ 5995064 w 6128435"/>
              <a:gd name="connsiteY167" fmla="*/ 6540791 h 6858000"/>
              <a:gd name="connsiteX168" fmla="*/ 5996309 w 6128435"/>
              <a:gd name="connsiteY168" fmla="*/ 6543961 h 6858000"/>
              <a:gd name="connsiteX169" fmla="*/ 5996048 w 6128435"/>
              <a:gd name="connsiteY169" fmla="*/ 6555444 h 6858000"/>
              <a:gd name="connsiteX170" fmla="*/ 6002524 w 6128435"/>
              <a:gd name="connsiteY170" fmla="*/ 6560188 h 6858000"/>
              <a:gd name="connsiteX171" fmla="*/ 6006823 w 6128435"/>
              <a:gd name="connsiteY171" fmla="*/ 6578546 h 6858000"/>
              <a:gd name="connsiteX172" fmla="*/ 6004510 w 6128435"/>
              <a:gd name="connsiteY172" fmla="*/ 6599256 h 6858000"/>
              <a:gd name="connsiteX173" fmla="*/ 5986207 w 6128435"/>
              <a:gd name="connsiteY173" fmla="*/ 6695855 h 6858000"/>
              <a:gd name="connsiteX174" fmla="*/ 5979428 w 6128435"/>
              <a:gd name="connsiteY174" fmla="*/ 6754678 h 6858000"/>
              <a:gd name="connsiteX175" fmla="*/ 5983398 w 6128435"/>
              <a:gd name="connsiteY175" fmla="*/ 6778641 h 6858000"/>
              <a:gd name="connsiteX176" fmla="*/ 5984543 w 6128435"/>
              <a:gd name="connsiteY176" fmla="*/ 6811016 h 6858000"/>
              <a:gd name="connsiteX177" fmla="*/ 5981802 w 6128435"/>
              <a:gd name="connsiteY177" fmla="*/ 6838578 h 6858000"/>
              <a:gd name="connsiteX178" fmla="*/ 5979671 w 6128435"/>
              <a:gd name="connsiteY178" fmla="*/ 6858000 h 6858000"/>
              <a:gd name="connsiteX179" fmla="*/ 0 w 6128435"/>
              <a:gd name="connsiteY179" fmla="*/ 6858000 h 6858000"/>
              <a:gd name="connsiteX180" fmla="*/ 0 w 6128435"/>
              <a:gd name="connsiteY18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71650 w 6128435"/>
              <a:gd name="connsiteY48" fmla="*/ 2440467 h 6858000"/>
              <a:gd name="connsiteX49" fmla="*/ 5271438 w 6128435"/>
              <a:gd name="connsiteY49" fmla="*/ 2447186 h 6858000"/>
              <a:gd name="connsiteX50" fmla="*/ 5271722 w 6128435"/>
              <a:gd name="connsiteY50" fmla="*/ 2447359 h 6858000"/>
              <a:gd name="connsiteX51" fmla="*/ 5272069 w 6128435"/>
              <a:gd name="connsiteY51" fmla="*/ 2454523 h 6858000"/>
              <a:gd name="connsiteX52" fmla="*/ 5271049 w 6128435"/>
              <a:gd name="connsiteY52" fmla="*/ 2459442 h 6858000"/>
              <a:gd name="connsiteX53" fmla="*/ 5307538 w 6128435"/>
              <a:gd name="connsiteY53" fmla="*/ 2514685 h 6858000"/>
              <a:gd name="connsiteX54" fmla="*/ 5337604 w 6128435"/>
              <a:gd name="connsiteY54" fmla="*/ 2597632 h 6858000"/>
              <a:gd name="connsiteX55" fmla="*/ 5407503 w 6128435"/>
              <a:gd name="connsiteY55" fmla="*/ 2786290 h 6858000"/>
              <a:gd name="connsiteX56" fmla="*/ 5407356 w 6128435"/>
              <a:gd name="connsiteY56" fmla="*/ 2787545 h 6858000"/>
              <a:gd name="connsiteX57" fmla="*/ 5411130 w 6128435"/>
              <a:gd name="connsiteY57" fmla="*/ 2788640 h 6858000"/>
              <a:gd name="connsiteX58" fmla="*/ 5416439 w 6128435"/>
              <a:gd name="connsiteY58" fmla="*/ 2805666 h 6858000"/>
              <a:gd name="connsiteX59" fmla="*/ 5416589 w 6128435"/>
              <a:gd name="connsiteY59" fmla="*/ 2810822 h 6858000"/>
              <a:gd name="connsiteX60" fmla="*/ 5418542 w 6128435"/>
              <a:gd name="connsiteY60" fmla="*/ 2817745 h 6858000"/>
              <a:gd name="connsiteX61" fmla="*/ 5418847 w 6128435"/>
              <a:gd name="connsiteY61" fmla="*/ 2817825 h 6858000"/>
              <a:gd name="connsiteX62" fmla="*/ 5423364 w 6128435"/>
              <a:gd name="connsiteY62" fmla="*/ 2858292 h 6858000"/>
              <a:gd name="connsiteX63" fmla="*/ 5479298 w 6128435"/>
              <a:gd name="connsiteY63" fmla="*/ 2947791 h 6858000"/>
              <a:gd name="connsiteX64" fmla="*/ 5481770 w 6128435"/>
              <a:gd name="connsiteY64" fmla="*/ 2951352 h 6858000"/>
              <a:gd name="connsiteX65" fmla="*/ 5481013 w 6128435"/>
              <a:gd name="connsiteY65" fmla="*/ 2973461 h 6858000"/>
              <a:gd name="connsiteX66" fmla="*/ 5482045 w 6128435"/>
              <a:gd name="connsiteY66" fmla="*/ 2984371 h 6858000"/>
              <a:gd name="connsiteX67" fmla="*/ 5479405 w 6128435"/>
              <a:gd name="connsiteY67" fmla="*/ 2988507 h 6858000"/>
              <a:gd name="connsiteX68" fmla="*/ 5482415 w 6128435"/>
              <a:gd name="connsiteY68" fmla="*/ 3004079 h 6858000"/>
              <a:gd name="connsiteX69" fmla="*/ 5483865 w 6128435"/>
              <a:gd name="connsiteY69" fmla="*/ 3005467 h 6858000"/>
              <a:gd name="connsiteX70" fmla="*/ 5482236 w 6128435"/>
              <a:gd name="connsiteY70" fmla="*/ 3019791 h 6858000"/>
              <a:gd name="connsiteX71" fmla="*/ 5475895 w 6128435"/>
              <a:gd name="connsiteY71" fmla="*/ 3033578 h 6858000"/>
              <a:gd name="connsiteX72" fmla="*/ 5477595 w 6128435"/>
              <a:gd name="connsiteY72" fmla="*/ 3250534 h 6858000"/>
              <a:gd name="connsiteX73" fmla="*/ 5532836 w 6128435"/>
              <a:gd name="connsiteY73" fmla="*/ 3353840 h 6858000"/>
              <a:gd name="connsiteX74" fmla="*/ 5561229 w 6128435"/>
              <a:gd name="connsiteY74" fmla="*/ 3395784 h 6858000"/>
              <a:gd name="connsiteX75" fmla="*/ 5589758 w 6128435"/>
              <a:gd name="connsiteY75" fmla="*/ 3506453 h 6858000"/>
              <a:gd name="connsiteX76" fmla="*/ 5596144 w 6128435"/>
              <a:gd name="connsiteY76" fmla="*/ 3534624 h 6858000"/>
              <a:gd name="connsiteX77" fmla="*/ 5597750 w 6128435"/>
              <a:gd name="connsiteY77" fmla="*/ 3534129 h 6858000"/>
              <a:gd name="connsiteX78" fmla="*/ 5599700 w 6128435"/>
              <a:gd name="connsiteY78" fmla="*/ 3547221 h 6858000"/>
              <a:gd name="connsiteX79" fmla="*/ 5615031 w 6128435"/>
              <a:gd name="connsiteY79" fmla="*/ 3557482 h 6858000"/>
              <a:gd name="connsiteX80" fmla="*/ 5618377 w 6128435"/>
              <a:gd name="connsiteY80" fmla="*/ 3588431 h 6858000"/>
              <a:gd name="connsiteX81" fmla="*/ 5612155 w 6128435"/>
              <a:gd name="connsiteY81" fmla="*/ 3589869 h 6858000"/>
              <a:gd name="connsiteX82" fmla="*/ 5620843 w 6128435"/>
              <a:gd name="connsiteY82" fmla="*/ 3606745 h 6858000"/>
              <a:gd name="connsiteX83" fmla="*/ 5655472 w 6128435"/>
              <a:gd name="connsiteY83" fmla="*/ 3678877 h 6858000"/>
              <a:gd name="connsiteX84" fmla="*/ 5680448 w 6128435"/>
              <a:gd name="connsiteY84" fmla="*/ 3717760 h 6858000"/>
              <a:gd name="connsiteX85" fmla="*/ 5683015 w 6128435"/>
              <a:gd name="connsiteY85" fmla="*/ 3762025 h 6858000"/>
              <a:gd name="connsiteX86" fmla="*/ 5696643 w 6128435"/>
              <a:gd name="connsiteY86" fmla="*/ 3773888 h 6858000"/>
              <a:gd name="connsiteX87" fmla="*/ 5699203 w 6128435"/>
              <a:gd name="connsiteY87" fmla="*/ 3775823 h 6858000"/>
              <a:gd name="connsiteX88" fmla="*/ 5704824 w 6128435"/>
              <a:gd name="connsiteY88" fmla="*/ 3785966 h 6858000"/>
              <a:gd name="connsiteX89" fmla="*/ 5712204 w 6128435"/>
              <a:gd name="connsiteY89" fmla="*/ 3785830 h 6858000"/>
              <a:gd name="connsiteX90" fmla="*/ 5724816 w 6128435"/>
              <a:gd name="connsiteY90" fmla="*/ 3798949 h 6858000"/>
              <a:gd name="connsiteX91" fmla="*/ 5733539 w 6128435"/>
              <a:gd name="connsiteY91" fmla="*/ 3818457 h 6858000"/>
              <a:gd name="connsiteX92" fmla="*/ 5768491 w 6128435"/>
              <a:gd name="connsiteY92" fmla="*/ 3914399 h 6858000"/>
              <a:gd name="connsiteX93" fmla="*/ 5793123 w 6128435"/>
              <a:gd name="connsiteY93" fmla="*/ 3969952 h 6858000"/>
              <a:gd name="connsiteX94" fmla="*/ 5808321 w 6128435"/>
              <a:gd name="connsiteY94" fmla="*/ 3988153 h 6858000"/>
              <a:gd name="connsiteX95" fmla="*/ 5825621 w 6128435"/>
              <a:gd name="connsiteY95" fmla="*/ 4015525 h 6858000"/>
              <a:gd name="connsiteX96" fmla="*/ 5860672 w 6128435"/>
              <a:gd name="connsiteY96" fmla="*/ 4061579 h 6858000"/>
              <a:gd name="connsiteX97" fmla="*/ 5872173 w 6128435"/>
              <a:gd name="connsiteY97" fmla="*/ 4088497 h 6858000"/>
              <a:gd name="connsiteX98" fmla="*/ 5883705 w 6128435"/>
              <a:gd name="connsiteY98" fmla="*/ 4101899 h 6858000"/>
              <a:gd name="connsiteX99" fmla="*/ 5885314 w 6128435"/>
              <a:gd name="connsiteY99" fmla="*/ 4108387 h 6858000"/>
              <a:gd name="connsiteX100" fmla="*/ 5894095 w 6128435"/>
              <a:gd name="connsiteY100" fmla="*/ 4128857 h 6858000"/>
              <a:gd name="connsiteX101" fmla="*/ 5898339 w 6128435"/>
              <a:gd name="connsiteY101" fmla="*/ 4140800 h 6858000"/>
              <a:gd name="connsiteX102" fmla="*/ 5899734 w 6128435"/>
              <a:gd name="connsiteY102" fmla="*/ 4145632 h 6858000"/>
              <a:gd name="connsiteX103" fmla="*/ 5897098 w 6128435"/>
              <a:gd name="connsiteY103" fmla="*/ 4157819 h 6858000"/>
              <a:gd name="connsiteX104" fmla="*/ 5903513 w 6128435"/>
              <a:gd name="connsiteY104" fmla="*/ 4187661 h 6858000"/>
              <a:gd name="connsiteX105" fmla="*/ 5917114 w 6128435"/>
              <a:gd name="connsiteY105" fmla="*/ 4213096 h 6858000"/>
              <a:gd name="connsiteX106" fmla="*/ 5921153 w 6128435"/>
              <a:gd name="connsiteY106" fmla="*/ 4236222 h 6858000"/>
              <a:gd name="connsiteX107" fmla="*/ 5924233 w 6128435"/>
              <a:gd name="connsiteY107" fmla="*/ 4242060 h 6858000"/>
              <a:gd name="connsiteX108" fmla="*/ 5928910 w 6128435"/>
              <a:gd name="connsiteY108" fmla="*/ 4300973 h 6858000"/>
              <a:gd name="connsiteX109" fmla="*/ 5939320 w 6128435"/>
              <a:gd name="connsiteY109" fmla="*/ 4340435 h 6858000"/>
              <a:gd name="connsiteX110" fmla="*/ 5946705 w 6128435"/>
              <a:gd name="connsiteY110" fmla="*/ 4428051 h 6858000"/>
              <a:gd name="connsiteX111" fmla="*/ 5949261 w 6128435"/>
              <a:gd name="connsiteY111" fmla="*/ 4449185 h 6858000"/>
              <a:gd name="connsiteX112" fmla="*/ 5957504 w 6128435"/>
              <a:gd name="connsiteY112" fmla="*/ 4465911 h 6858000"/>
              <a:gd name="connsiteX113" fmla="*/ 5964689 w 6128435"/>
              <a:gd name="connsiteY113" fmla="*/ 4468532 h 6858000"/>
              <a:gd name="connsiteX114" fmla="*/ 5967062 w 6128435"/>
              <a:gd name="connsiteY114" fmla="*/ 4479923 h 6858000"/>
              <a:gd name="connsiteX115" fmla="*/ 5968960 w 6128435"/>
              <a:gd name="connsiteY115" fmla="*/ 4482655 h 6858000"/>
              <a:gd name="connsiteX116" fmla="*/ 5978567 w 6128435"/>
              <a:gd name="connsiteY116" fmla="*/ 4498605 h 6858000"/>
              <a:gd name="connsiteX117" fmla="*/ 5980106 w 6128435"/>
              <a:gd name="connsiteY117" fmla="*/ 4585087 h 6858000"/>
              <a:gd name="connsiteX118" fmla="*/ 5998138 w 6128435"/>
              <a:gd name="connsiteY118" fmla="*/ 4697518 h 6858000"/>
              <a:gd name="connsiteX119" fmla="*/ 6013516 w 6128435"/>
              <a:gd name="connsiteY119" fmla="*/ 4786619 h 6858000"/>
              <a:gd name="connsiteX120" fmla="*/ 6025404 w 6128435"/>
              <a:gd name="connsiteY120" fmla="*/ 4858148 h 6858000"/>
              <a:gd name="connsiteX121" fmla="*/ 6007749 w 6128435"/>
              <a:gd name="connsiteY121" fmla="*/ 4964715 h 6858000"/>
              <a:gd name="connsiteX122" fmla="*/ 6005269 w 6128435"/>
              <a:gd name="connsiteY122" fmla="*/ 5150567 h 6858000"/>
              <a:gd name="connsiteX123" fmla="*/ 6001127 w 6128435"/>
              <a:gd name="connsiteY123" fmla="*/ 5164609 h 6858000"/>
              <a:gd name="connsiteX124" fmla="*/ 5996647 w 6128435"/>
              <a:gd name="connsiteY124" fmla="*/ 5185640 h 6858000"/>
              <a:gd name="connsiteX125" fmla="*/ 5998514 w 6128435"/>
              <a:gd name="connsiteY125" fmla="*/ 5189673 h 6858000"/>
              <a:gd name="connsiteX126" fmla="*/ 5995970 w 6128435"/>
              <a:gd name="connsiteY126" fmla="*/ 5221547 h 6858000"/>
              <a:gd name="connsiteX127" fmla="*/ 5997218 w 6128435"/>
              <a:gd name="connsiteY127" fmla="*/ 5222031 h 6858000"/>
              <a:gd name="connsiteX128" fmla="*/ 6002116 w 6128435"/>
              <a:gd name="connsiteY128" fmla="*/ 5231223 h 6858000"/>
              <a:gd name="connsiteX129" fmla="*/ 6008541 w 6128435"/>
              <a:gd name="connsiteY129" fmla="*/ 5248680 h 6858000"/>
              <a:gd name="connsiteX130" fmla="*/ 6039260 w 6128435"/>
              <a:gd name="connsiteY130" fmla="*/ 5289518 h 6858000"/>
              <a:gd name="connsiteX131" fmla="*/ 6036748 w 6128435"/>
              <a:gd name="connsiteY131" fmla="*/ 5322752 h 6858000"/>
              <a:gd name="connsiteX132" fmla="*/ 6036943 w 6128435"/>
              <a:gd name="connsiteY132" fmla="*/ 5329480 h 6858000"/>
              <a:gd name="connsiteX133" fmla="*/ 6037236 w 6128435"/>
              <a:gd name="connsiteY133" fmla="*/ 5329634 h 6858000"/>
              <a:gd name="connsiteX134" fmla="*/ 6038019 w 6128435"/>
              <a:gd name="connsiteY134" fmla="*/ 5336764 h 6858000"/>
              <a:gd name="connsiteX135" fmla="*/ 6037298 w 6128435"/>
              <a:gd name="connsiteY135" fmla="*/ 5341753 h 6858000"/>
              <a:gd name="connsiteX136" fmla="*/ 6037677 w 6128435"/>
              <a:gd name="connsiteY136" fmla="*/ 5354807 h 6858000"/>
              <a:gd name="connsiteX137" fmla="*/ 6039728 w 6128435"/>
              <a:gd name="connsiteY137" fmla="*/ 5359416 h 6858000"/>
              <a:gd name="connsiteX138" fmla="*/ 6043311 w 6128435"/>
              <a:gd name="connsiteY138" fmla="*/ 5361407 h 6858000"/>
              <a:gd name="connsiteX139" fmla="*/ 6042954 w 6128435"/>
              <a:gd name="connsiteY139" fmla="*/ 5362576 h 6858000"/>
              <a:gd name="connsiteX140" fmla="*/ 6053435 w 6128435"/>
              <a:gd name="connsiteY140" fmla="*/ 5387547 h 6858000"/>
              <a:gd name="connsiteX141" fmla="*/ 6065933 w 6128435"/>
              <a:gd name="connsiteY141" fmla="*/ 5443002 h 6858000"/>
              <a:gd name="connsiteX142" fmla="*/ 6068640 w 6128435"/>
              <a:gd name="connsiteY142" fmla="*/ 5474503 h 6858000"/>
              <a:gd name="connsiteX143" fmla="*/ 6080922 w 6128435"/>
              <a:gd name="connsiteY143" fmla="*/ 5561070 h 6858000"/>
              <a:gd name="connsiteX144" fmla="*/ 6096949 w 6128435"/>
              <a:gd name="connsiteY144" fmla="*/ 5648179 h 6858000"/>
              <a:gd name="connsiteX145" fmla="*/ 6125703 w 6128435"/>
              <a:gd name="connsiteY145" fmla="*/ 5692894 h 6858000"/>
              <a:gd name="connsiteX146" fmla="*/ 6126670 w 6128435"/>
              <a:gd name="connsiteY146" fmla="*/ 5697882 h 6858000"/>
              <a:gd name="connsiteX147" fmla="*/ 6124061 w 6128435"/>
              <a:gd name="connsiteY147" fmla="*/ 5710294 h 6858000"/>
              <a:gd name="connsiteX148" fmla="*/ 6122213 w 6128435"/>
              <a:gd name="connsiteY148" fmla="*/ 5714762 h 6858000"/>
              <a:gd name="connsiteX149" fmla="*/ 6121353 w 6128435"/>
              <a:gd name="connsiteY149" fmla="*/ 5721725 h 6858000"/>
              <a:gd name="connsiteX150" fmla="*/ 6121607 w 6128435"/>
              <a:gd name="connsiteY150" fmla="*/ 5721959 h 6858000"/>
              <a:gd name="connsiteX151" fmla="*/ 6120262 w 6128435"/>
              <a:gd name="connsiteY151" fmla="*/ 5728358 h 6858000"/>
              <a:gd name="connsiteX152" fmla="*/ 6110194 w 6128435"/>
              <a:gd name="connsiteY152" fmla="*/ 5758853 h 6858000"/>
              <a:gd name="connsiteX153" fmla="*/ 6127519 w 6128435"/>
              <a:gd name="connsiteY153" fmla="*/ 5865775 h 6858000"/>
              <a:gd name="connsiteX154" fmla="*/ 6128435 w 6128435"/>
              <a:gd name="connsiteY154" fmla="*/ 5870164 h 6858000"/>
              <a:gd name="connsiteX155" fmla="*/ 6119217 w 6128435"/>
              <a:gd name="connsiteY155" fmla="*/ 5888542 h 6858000"/>
              <a:gd name="connsiteX156" fmla="*/ 6115966 w 6128435"/>
              <a:gd name="connsiteY156" fmla="*/ 5898387 h 6858000"/>
              <a:gd name="connsiteX157" fmla="*/ 6111924 w 6128435"/>
              <a:gd name="connsiteY157" fmla="*/ 5900444 h 6858000"/>
              <a:gd name="connsiteX158" fmla="*/ 6108716 w 6128435"/>
              <a:gd name="connsiteY158" fmla="*/ 5915345 h 6858000"/>
              <a:gd name="connsiteX159" fmla="*/ 6109524 w 6128435"/>
              <a:gd name="connsiteY159" fmla="*/ 5917328 h 6858000"/>
              <a:gd name="connsiteX160" fmla="*/ 6102493 w 6128435"/>
              <a:gd name="connsiteY160" fmla="*/ 5928602 h 6858000"/>
              <a:gd name="connsiteX161" fmla="*/ 6056863 w 6128435"/>
              <a:gd name="connsiteY161" fmla="*/ 6000643 h 6858000"/>
              <a:gd name="connsiteX162" fmla="*/ 6045436 w 6128435"/>
              <a:gd name="connsiteY162" fmla="*/ 6124480 h 6858000"/>
              <a:gd name="connsiteX163" fmla="*/ 6030489 w 6128435"/>
              <a:gd name="connsiteY163" fmla="*/ 6317666 h 6858000"/>
              <a:gd name="connsiteX164" fmla="*/ 6007492 w 6128435"/>
              <a:gd name="connsiteY164" fmla="*/ 6440818 h 6858000"/>
              <a:gd name="connsiteX165" fmla="*/ 6009467 w 6128435"/>
              <a:gd name="connsiteY165" fmla="*/ 6487076 h 6858000"/>
              <a:gd name="connsiteX166" fmla="*/ 5995064 w 6128435"/>
              <a:gd name="connsiteY166" fmla="*/ 6540791 h 6858000"/>
              <a:gd name="connsiteX167" fmla="*/ 5996309 w 6128435"/>
              <a:gd name="connsiteY167" fmla="*/ 6543961 h 6858000"/>
              <a:gd name="connsiteX168" fmla="*/ 5996048 w 6128435"/>
              <a:gd name="connsiteY168" fmla="*/ 6555444 h 6858000"/>
              <a:gd name="connsiteX169" fmla="*/ 6002524 w 6128435"/>
              <a:gd name="connsiteY169" fmla="*/ 6560188 h 6858000"/>
              <a:gd name="connsiteX170" fmla="*/ 6006823 w 6128435"/>
              <a:gd name="connsiteY170" fmla="*/ 6578546 h 6858000"/>
              <a:gd name="connsiteX171" fmla="*/ 6004510 w 6128435"/>
              <a:gd name="connsiteY171" fmla="*/ 6599256 h 6858000"/>
              <a:gd name="connsiteX172" fmla="*/ 5986207 w 6128435"/>
              <a:gd name="connsiteY172" fmla="*/ 6695855 h 6858000"/>
              <a:gd name="connsiteX173" fmla="*/ 5979428 w 6128435"/>
              <a:gd name="connsiteY173" fmla="*/ 6754678 h 6858000"/>
              <a:gd name="connsiteX174" fmla="*/ 5983398 w 6128435"/>
              <a:gd name="connsiteY174" fmla="*/ 6778641 h 6858000"/>
              <a:gd name="connsiteX175" fmla="*/ 5984543 w 6128435"/>
              <a:gd name="connsiteY175" fmla="*/ 6811016 h 6858000"/>
              <a:gd name="connsiteX176" fmla="*/ 5981802 w 6128435"/>
              <a:gd name="connsiteY176" fmla="*/ 6838578 h 6858000"/>
              <a:gd name="connsiteX177" fmla="*/ 5979671 w 6128435"/>
              <a:gd name="connsiteY177" fmla="*/ 6858000 h 6858000"/>
              <a:gd name="connsiteX178" fmla="*/ 0 w 6128435"/>
              <a:gd name="connsiteY178" fmla="*/ 6858000 h 6858000"/>
              <a:gd name="connsiteX179" fmla="*/ 0 w 6128435"/>
              <a:gd name="connsiteY17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71650 w 6128435"/>
              <a:gd name="connsiteY47" fmla="*/ 2440467 h 6858000"/>
              <a:gd name="connsiteX48" fmla="*/ 5271438 w 6128435"/>
              <a:gd name="connsiteY48" fmla="*/ 2447186 h 6858000"/>
              <a:gd name="connsiteX49" fmla="*/ 5271722 w 6128435"/>
              <a:gd name="connsiteY49" fmla="*/ 2447359 h 6858000"/>
              <a:gd name="connsiteX50" fmla="*/ 5272069 w 6128435"/>
              <a:gd name="connsiteY50" fmla="*/ 2454523 h 6858000"/>
              <a:gd name="connsiteX51" fmla="*/ 5271049 w 6128435"/>
              <a:gd name="connsiteY51" fmla="*/ 2459442 h 6858000"/>
              <a:gd name="connsiteX52" fmla="*/ 5307538 w 6128435"/>
              <a:gd name="connsiteY52" fmla="*/ 2514685 h 6858000"/>
              <a:gd name="connsiteX53" fmla="*/ 5337604 w 6128435"/>
              <a:gd name="connsiteY53" fmla="*/ 2597632 h 6858000"/>
              <a:gd name="connsiteX54" fmla="*/ 5407503 w 6128435"/>
              <a:gd name="connsiteY54" fmla="*/ 2786290 h 6858000"/>
              <a:gd name="connsiteX55" fmla="*/ 5407356 w 6128435"/>
              <a:gd name="connsiteY55" fmla="*/ 2787545 h 6858000"/>
              <a:gd name="connsiteX56" fmla="*/ 5411130 w 6128435"/>
              <a:gd name="connsiteY56" fmla="*/ 2788640 h 6858000"/>
              <a:gd name="connsiteX57" fmla="*/ 5416439 w 6128435"/>
              <a:gd name="connsiteY57" fmla="*/ 2805666 h 6858000"/>
              <a:gd name="connsiteX58" fmla="*/ 5416589 w 6128435"/>
              <a:gd name="connsiteY58" fmla="*/ 2810822 h 6858000"/>
              <a:gd name="connsiteX59" fmla="*/ 5418542 w 6128435"/>
              <a:gd name="connsiteY59" fmla="*/ 2817745 h 6858000"/>
              <a:gd name="connsiteX60" fmla="*/ 5418847 w 6128435"/>
              <a:gd name="connsiteY60" fmla="*/ 2817825 h 6858000"/>
              <a:gd name="connsiteX61" fmla="*/ 5423364 w 6128435"/>
              <a:gd name="connsiteY61" fmla="*/ 2858292 h 6858000"/>
              <a:gd name="connsiteX62" fmla="*/ 5479298 w 6128435"/>
              <a:gd name="connsiteY62" fmla="*/ 2947791 h 6858000"/>
              <a:gd name="connsiteX63" fmla="*/ 5481770 w 6128435"/>
              <a:gd name="connsiteY63" fmla="*/ 2951352 h 6858000"/>
              <a:gd name="connsiteX64" fmla="*/ 5481013 w 6128435"/>
              <a:gd name="connsiteY64" fmla="*/ 2973461 h 6858000"/>
              <a:gd name="connsiteX65" fmla="*/ 5482045 w 6128435"/>
              <a:gd name="connsiteY65" fmla="*/ 2984371 h 6858000"/>
              <a:gd name="connsiteX66" fmla="*/ 5479405 w 6128435"/>
              <a:gd name="connsiteY66" fmla="*/ 2988507 h 6858000"/>
              <a:gd name="connsiteX67" fmla="*/ 5482415 w 6128435"/>
              <a:gd name="connsiteY67" fmla="*/ 3004079 h 6858000"/>
              <a:gd name="connsiteX68" fmla="*/ 5483865 w 6128435"/>
              <a:gd name="connsiteY68" fmla="*/ 3005467 h 6858000"/>
              <a:gd name="connsiteX69" fmla="*/ 5482236 w 6128435"/>
              <a:gd name="connsiteY69" fmla="*/ 3019791 h 6858000"/>
              <a:gd name="connsiteX70" fmla="*/ 5475895 w 6128435"/>
              <a:gd name="connsiteY70" fmla="*/ 3033578 h 6858000"/>
              <a:gd name="connsiteX71" fmla="*/ 5477595 w 6128435"/>
              <a:gd name="connsiteY71" fmla="*/ 3250534 h 6858000"/>
              <a:gd name="connsiteX72" fmla="*/ 5532836 w 6128435"/>
              <a:gd name="connsiteY72" fmla="*/ 3353840 h 6858000"/>
              <a:gd name="connsiteX73" fmla="*/ 5561229 w 6128435"/>
              <a:gd name="connsiteY73" fmla="*/ 3395784 h 6858000"/>
              <a:gd name="connsiteX74" fmla="*/ 5589758 w 6128435"/>
              <a:gd name="connsiteY74" fmla="*/ 3506453 h 6858000"/>
              <a:gd name="connsiteX75" fmla="*/ 5596144 w 6128435"/>
              <a:gd name="connsiteY75" fmla="*/ 3534624 h 6858000"/>
              <a:gd name="connsiteX76" fmla="*/ 5597750 w 6128435"/>
              <a:gd name="connsiteY76" fmla="*/ 3534129 h 6858000"/>
              <a:gd name="connsiteX77" fmla="*/ 5599700 w 6128435"/>
              <a:gd name="connsiteY77" fmla="*/ 3547221 h 6858000"/>
              <a:gd name="connsiteX78" fmla="*/ 5615031 w 6128435"/>
              <a:gd name="connsiteY78" fmla="*/ 3557482 h 6858000"/>
              <a:gd name="connsiteX79" fmla="*/ 5618377 w 6128435"/>
              <a:gd name="connsiteY79" fmla="*/ 3588431 h 6858000"/>
              <a:gd name="connsiteX80" fmla="*/ 5612155 w 6128435"/>
              <a:gd name="connsiteY80" fmla="*/ 3589869 h 6858000"/>
              <a:gd name="connsiteX81" fmla="*/ 5620843 w 6128435"/>
              <a:gd name="connsiteY81" fmla="*/ 3606745 h 6858000"/>
              <a:gd name="connsiteX82" fmla="*/ 5655472 w 6128435"/>
              <a:gd name="connsiteY82" fmla="*/ 3678877 h 6858000"/>
              <a:gd name="connsiteX83" fmla="*/ 5680448 w 6128435"/>
              <a:gd name="connsiteY83" fmla="*/ 3717760 h 6858000"/>
              <a:gd name="connsiteX84" fmla="*/ 5683015 w 6128435"/>
              <a:gd name="connsiteY84" fmla="*/ 3762025 h 6858000"/>
              <a:gd name="connsiteX85" fmla="*/ 5696643 w 6128435"/>
              <a:gd name="connsiteY85" fmla="*/ 3773888 h 6858000"/>
              <a:gd name="connsiteX86" fmla="*/ 5699203 w 6128435"/>
              <a:gd name="connsiteY86" fmla="*/ 3775823 h 6858000"/>
              <a:gd name="connsiteX87" fmla="*/ 5704824 w 6128435"/>
              <a:gd name="connsiteY87" fmla="*/ 3785966 h 6858000"/>
              <a:gd name="connsiteX88" fmla="*/ 5712204 w 6128435"/>
              <a:gd name="connsiteY88" fmla="*/ 3785830 h 6858000"/>
              <a:gd name="connsiteX89" fmla="*/ 5724816 w 6128435"/>
              <a:gd name="connsiteY89" fmla="*/ 3798949 h 6858000"/>
              <a:gd name="connsiteX90" fmla="*/ 5733539 w 6128435"/>
              <a:gd name="connsiteY90" fmla="*/ 3818457 h 6858000"/>
              <a:gd name="connsiteX91" fmla="*/ 5768491 w 6128435"/>
              <a:gd name="connsiteY91" fmla="*/ 3914399 h 6858000"/>
              <a:gd name="connsiteX92" fmla="*/ 5793123 w 6128435"/>
              <a:gd name="connsiteY92" fmla="*/ 3969952 h 6858000"/>
              <a:gd name="connsiteX93" fmla="*/ 5808321 w 6128435"/>
              <a:gd name="connsiteY93" fmla="*/ 3988153 h 6858000"/>
              <a:gd name="connsiteX94" fmla="*/ 5825621 w 6128435"/>
              <a:gd name="connsiteY94" fmla="*/ 4015525 h 6858000"/>
              <a:gd name="connsiteX95" fmla="*/ 5860672 w 6128435"/>
              <a:gd name="connsiteY95" fmla="*/ 4061579 h 6858000"/>
              <a:gd name="connsiteX96" fmla="*/ 5872173 w 6128435"/>
              <a:gd name="connsiteY96" fmla="*/ 4088497 h 6858000"/>
              <a:gd name="connsiteX97" fmla="*/ 5883705 w 6128435"/>
              <a:gd name="connsiteY97" fmla="*/ 4101899 h 6858000"/>
              <a:gd name="connsiteX98" fmla="*/ 5885314 w 6128435"/>
              <a:gd name="connsiteY98" fmla="*/ 4108387 h 6858000"/>
              <a:gd name="connsiteX99" fmla="*/ 5894095 w 6128435"/>
              <a:gd name="connsiteY99" fmla="*/ 4128857 h 6858000"/>
              <a:gd name="connsiteX100" fmla="*/ 5898339 w 6128435"/>
              <a:gd name="connsiteY100" fmla="*/ 4140800 h 6858000"/>
              <a:gd name="connsiteX101" fmla="*/ 5899734 w 6128435"/>
              <a:gd name="connsiteY101" fmla="*/ 4145632 h 6858000"/>
              <a:gd name="connsiteX102" fmla="*/ 5897098 w 6128435"/>
              <a:gd name="connsiteY102" fmla="*/ 4157819 h 6858000"/>
              <a:gd name="connsiteX103" fmla="*/ 5903513 w 6128435"/>
              <a:gd name="connsiteY103" fmla="*/ 4187661 h 6858000"/>
              <a:gd name="connsiteX104" fmla="*/ 5917114 w 6128435"/>
              <a:gd name="connsiteY104" fmla="*/ 4213096 h 6858000"/>
              <a:gd name="connsiteX105" fmla="*/ 5921153 w 6128435"/>
              <a:gd name="connsiteY105" fmla="*/ 4236222 h 6858000"/>
              <a:gd name="connsiteX106" fmla="*/ 5924233 w 6128435"/>
              <a:gd name="connsiteY106" fmla="*/ 4242060 h 6858000"/>
              <a:gd name="connsiteX107" fmla="*/ 5928910 w 6128435"/>
              <a:gd name="connsiteY107" fmla="*/ 4300973 h 6858000"/>
              <a:gd name="connsiteX108" fmla="*/ 5939320 w 6128435"/>
              <a:gd name="connsiteY108" fmla="*/ 4340435 h 6858000"/>
              <a:gd name="connsiteX109" fmla="*/ 5946705 w 6128435"/>
              <a:gd name="connsiteY109" fmla="*/ 4428051 h 6858000"/>
              <a:gd name="connsiteX110" fmla="*/ 5949261 w 6128435"/>
              <a:gd name="connsiteY110" fmla="*/ 4449185 h 6858000"/>
              <a:gd name="connsiteX111" fmla="*/ 5957504 w 6128435"/>
              <a:gd name="connsiteY111" fmla="*/ 4465911 h 6858000"/>
              <a:gd name="connsiteX112" fmla="*/ 5964689 w 6128435"/>
              <a:gd name="connsiteY112" fmla="*/ 4468532 h 6858000"/>
              <a:gd name="connsiteX113" fmla="*/ 5967062 w 6128435"/>
              <a:gd name="connsiteY113" fmla="*/ 4479923 h 6858000"/>
              <a:gd name="connsiteX114" fmla="*/ 5968960 w 6128435"/>
              <a:gd name="connsiteY114" fmla="*/ 4482655 h 6858000"/>
              <a:gd name="connsiteX115" fmla="*/ 5978567 w 6128435"/>
              <a:gd name="connsiteY115" fmla="*/ 4498605 h 6858000"/>
              <a:gd name="connsiteX116" fmla="*/ 5980106 w 6128435"/>
              <a:gd name="connsiteY116" fmla="*/ 4585087 h 6858000"/>
              <a:gd name="connsiteX117" fmla="*/ 5998138 w 6128435"/>
              <a:gd name="connsiteY117" fmla="*/ 4697518 h 6858000"/>
              <a:gd name="connsiteX118" fmla="*/ 6013516 w 6128435"/>
              <a:gd name="connsiteY118" fmla="*/ 4786619 h 6858000"/>
              <a:gd name="connsiteX119" fmla="*/ 6025404 w 6128435"/>
              <a:gd name="connsiteY119" fmla="*/ 4858148 h 6858000"/>
              <a:gd name="connsiteX120" fmla="*/ 6007749 w 6128435"/>
              <a:gd name="connsiteY120" fmla="*/ 4964715 h 6858000"/>
              <a:gd name="connsiteX121" fmla="*/ 6005269 w 6128435"/>
              <a:gd name="connsiteY121" fmla="*/ 5150567 h 6858000"/>
              <a:gd name="connsiteX122" fmla="*/ 6001127 w 6128435"/>
              <a:gd name="connsiteY122" fmla="*/ 5164609 h 6858000"/>
              <a:gd name="connsiteX123" fmla="*/ 5996647 w 6128435"/>
              <a:gd name="connsiteY123" fmla="*/ 5185640 h 6858000"/>
              <a:gd name="connsiteX124" fmla="*/ 5998514 w 6128435"/>
              <a:gd name="connsiteY124" fmla="*/ 5189673 h 6858000"/>
              <a:gd name="connsiteX125" fmla="*/ 5995970 w 6128435"/>
              <a:gd name="connsiteY125" fmla="*/ 5221547 h 6858000"/>
              <a:gd name="connsiteX126" fmla="*/ 5997218 w 6128435"/>
              <a:gd name="connsiteY126" fmla="*/ 5222031 h 6858000"/>
              <a:gd name="connsiteX127" fmla="*/ 6002116 w 6128435"/>
              <a:gd name="connsiteY127" fmla="*/ 5231223 h 6858000"/>
              <a:gd name="connsiteX128" fmla="*/ 6008541 w 6128435"/>
              <a:gd name="connsiteY128" fmla="*/ 5248680 h 6858000"/>
              <a:gd name="connsiteX129" fmla="*/ 6039260 w 6128435"/>
              <a:gd name="connsiteY129" fmla="*/ 5289518 h 6858000"/>
              <a:gd name="connsiteX130" fmla="*/ 6036748 w 6128435"/>
              <a:gd name="connsiteY130" fmla="*/ 5322752 h 6858000"/>
              <a:gd name="connsiteX131" fmla="*/ 6036943 w 6128435"/>
              <a:gd name="connsiteY131" fmla="*/ 5329480 h 6858000"/>
              <a:gd name="connsiteX132" fmla="*/ 6037236 w 6128435"/>
              <a:gd name="connsiteY132" fmla="*/ 5329634 h 6858000"/>
              <a:gd name="connsiteX133" fmla="*/ 6038019 w 6128435"/>
              <a:gd name="connsiteY133" fmla="*/ 5336764 h 6858000"/>
              <a:gd name="connsiteX134" fmla="*/ 6037298 w 6128435"/>
              <a:gd name="connsiteY134" fmla="*/ 5341753 h 6858000"/>
              <a:gd name="connsiteX135" fmla="*/ 6037677 w 6128435"/>
              <a:gd name="connsiteY135" fmla="*/ 5354807 h 6858000"/>
              <a:gd name="connsiteX136" fmla="*/ 6039728 w 6128435"/>
              <a:gd name="connsiteY136" fmla="*/ 5359416 h 6858000"/>
              <a:gd name="connsiteX137" fmla="*/ 6043311 w 6128435"/>
              <a:gd name="connsiteY137" fmla="*/ 5361407 h 6858000"/>
              <a:gd name="connsiteX138" fmla="*/ 6042954 w 6128435"/>
              <a:gd name="connsiteY138" fmla="*/ 5362576 h 6858000"/>
              <a:gd name="connsiteX139" fmla="*/ 6053435 w 6128435"/>
              <a:gd name="connsiteY139" fmla="*/ 5387547 h 6858000"/>
              <a:gd name="connsiteX140" fmla="*/ 6065933 w 6128435"/>
              <a:gd name="connsiteY140" fmla="*/ 5443002 h 6858000"/>
              <a:gd name="connsiteX141" fmla="*/ 6068640 w 6128435"/>
              <a:gd name="connsiteY141" fmla="*/ 5474503 h 6858000"/>
              <a:gd name="connsiteX142" fmla="*/ 6080922 w 6128435"/>
              <a:gd name="connsiteY142" fmla="*/ 5561070 h 6858000"/>
              <a:gd name="connsiteX143" fmla="*/ 6096949 w 6128435"/>
              <a:gd name="connsiteY143" fmla="*/ 5648179 h 6858000"/>
              <a:gd name="connsiteX144" fmla="*/ 6125703 w 6128435"/>
              <a:gd name="connsiteY144" fmla="*/ 5692894 h 6858000"/>
              <a:gd name="connsiteX145" fmla="*/ 6126670 w 6128435"/>
              <a:gd name="connsiteY145" fmla="*/ 5697882 h 6858000"/>
              <a:gd name="connsiteX146" fmla="*/ 6124061 w 6128435"/>
              <a:gd name="connsiteY146" fmla="*/ 5710294 h 6858000"/>
              <a:gd name="connsiteX147" fmla="*/ 6122213 w 6128435"/>
              <a:gd name="connsiteY147" fmla="*/ 5714762 h 6858000"/>
              <a:gd name="connsiteX148" fmla="*/ 6121353 w 6128435"/>
              <a:gd name="connsiteY148" fmla="*/ 5721725 h 6858000"/>
              <a:gd name="connsiteX149" fmla="*/ 6121607 w 6128435"/>
              <a:gd name="connsiteY149" fmla="*/ 5721959 h 6858000"/>
              <a:gd name="connsiteX150" fmla="*/ 6120262 w 6128435"/>
              <a:gd name="connsiteY150" fmla="*/ 5728358 h 6858000"/>
              <a:gd name="connsiteX151" fmla="*/ 6110194 w 6128435"/>
              <a:gd name="connsiteY151" fmla="*/ 5758853 h 6858000"/>
              <a:gd name="connsiteX152" fmla="*/ 6127519 w 6128435"/>
              <a:gd name="connsiteY152" fmla="*/ 5865775 h 6858000"/>
              <a:gd name="connsiteX153" fmla="*/ 6128435 w 6128435"/>
              <a:gd name="connsiteY153" fmla="*/ 5870164 h 6858000"/>
              <a:gd name="connsiteX154" fmla="*/ 6119217 w 6128435"/>
              <a:gd name="connsiteY154" fmla="*/ 5888542 h 6858000"/>
              <a:gd name="connsiteX155" fmla="*/ 6115966 w 6128435"/>
              <a:gd name="connsiteY155" fmla="*/ 5898387 h 6858000"/>
              <a:gd name="connsiteX156" fmla="*/ 6111924 w 6128435"/>
              <a:gd name="connsiteY156" fmla="*/ 5900444 h 6858000"/>
              <a:gd name="connsiteX157" fmla="*/ 6108716 w 6128435"/>
              <a:gd name="connsiteY157" fmla="*/ 5915345 h 6858000"/>
              <a:gd name="connsiteX158" fmla="*/ 6109524 w 6128435"/>
              <a:gd name="connsiteY158" fmla="*/ 5917328 h 6858000"/>
              <a:gd name="connsiteX159" fmla="*/ 6102493 w 6128435"/>
              <a:gd name="connsiteY159" fmla="*/ 5928602 h 6858000"/>
              <a:gd name="connsiteX160" fmla="*/ 6056863 w 6128435"/>
              <a:gd name="connsiteY160" fmla="*/ 6000643 h 6858000"/>
              <a:gd name="connsiteX161" fmla="*/ 6045436 w 6128435"/>
              <a:gd name="connsiteY161" fmla="*/ 6124480 h 6858000"/>
              <a:gd name="connsiteX162" fmla="*/ 6030489 w 6128435"/>
              <a:gd name="connsiteY162" fmla="*/ 6317666 h 6858000"/>
              <a:gd name="connsiteX163" fmla="*/ 6007492 w 6128435"/>
              <a:gd name="connsiteY163" fmla="*/ 6440818 h 6858000"/>
              <a:gd name="connsiteX164" fmla="*/ 6009467 w 6128435"/>
              <a:gd name="connsiteY164" fmla="*/ 6487076 h 6858000"/>
              <a:gd name="connsiteX165" fmla="*/ 5995064 w 6128435"/>
              <a:gd name="connsiteY165" fmla="*/ 6540791 h 6858000"/>
              <a:gd name="connsiteX166" fmla="*/ 5996309 w 6128435"/>
              <a:gd name="connsiteY166" fmla="*/ 6543961 h 6858000"/>
              <a:gd name="connsiteX167" fmla="*/ 5996048 w 6128435"/>
              <a:gd name="connsiteY167" fmla="*/ 6555444 h 6858000"/>
              <a:gd name="connsiteX168" fmla="*/ 6002524 w 6128435"/>
              <a:gd name="connsiteY168" fmla="*/ 6560188 h 6858000"/>
              <a:gd name="connsiteX169" fmla="*/ 6006823 w 6128435"/>
              <a:gd name="connsiteY169" fmla="*/ 6578546 h 6858000"/>
              <a:gd name="connsiteX170" fmla="*/ 6004510 w 6128435"/>
              <a:gd name="connsiteY170" fmla="*/ 6599256 h 6858000"/>
              <a:gd name="connsiteX171" fmla="*/ 5986207 w 6128435"/>
              <a:gd name="connsiteY171" fmla="*/ 6695855 h 6858000"/>
              <a:gd name="connsiteX172" fmla="*/ 5979428 w 6128435"/>
              <a:gd name="connsiteY172" fmla="*/ 6754678 h 6858000"/>
              <a:gd name="connsiteX173" fmla="*/ 5983398 w 6128435"/>
              <a:gd name="connsiteY173" fmla="*/ 6778641 h 6858000"/>
              <a:gd name="connsiteX174" fmla="*/ 5984543 w 6128435"/>
              <a:gd name="connsiteY174" fmla="*/ 6811016 h 6858000"/>
              <a:gd name="connsiteX175" fmla="*/ 5981802 w 6128435"/>
              <a:gd name="connsiteY175" fmla="*/ 6838578 h 6858000"/>
              <a:gd name="connsiteX176" fmla="*/ 5979671 w 6128435"/>
              <a:gd name="connsiteY176" fmla="*/ 6858000 h 6858000"/>
              <a:gd name="connsiteX177" fmla="*/ 0 w 6128435"/>
              <a:gd name="connsiteY177" fmla="*/ 6858000 h 6858000"/>
              <a:gd name="connsiteX178" fmla="*/ 0 w 6128435"/>
              <a:gd name="connsiteY17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71650 w 6128435"/>
              <a:gd name="connsiteY46" fmla="*/ 2440467 h 6858000"/>
              <a:gd name="connsiteX47" fmla="*/ 5271438 w 6128435"/>
              <a:gd name="connsiteY47" fmla="*/ 2447186 h 6858000"/>
              <a:gd name="connsiteX48" fmla="*/ 5271722 w 6128435"/>
              <a:gd name="connsiteY48" fmla="*/ 2447359 h 6858000"/>
              <a:gd name="connsiteX49" fmla="*/ 5272069 w 6128435"/>
              <a:gd name="connsiteY49" fmla="*/ 2454523 h 6858000"/>
              <a:gd name="connsiteX50" fmla="*/ 5271049 w 6128435"/>
              <a:gd name="connsiteY50" fmla="*/ 2459442 h 6858000"/>
              <a:gd name="connsiteX51" fmla="*/ 5307538 w 6128435"/>
              <a:gd name="connsiteY51" fmla="*/ 2514685 h 6858000"/>
              <a:gd name="connsiteX52" fmla="*/ 5337604 w 6128435"/>
              <a:gd name="connsiteY52" fmla="*/ 2597632 h 6858000"/>
              <a:gd name="connsiteX53" fmla="*/ 5407503 w 6128435"/>
              <a:gd name="connsiteY53" fmla="*/ 2786290 h 6858000"/>
              <a:gd name="connsiteX54" fmla="*/ 5407356 w 6128435"/>
              <a:gd name="connsiteY54" fmla="*/ 2787545 h 6858000"/>
              <a:gd name="connsiteX55" fmla="*/ 5411130 w 6128435"/>
              <a:gd name="connsiteY55" fmla="*/ 2788640 h 6858000"/>
              <a:gd name="connsiteX56" fmla="*/ 5416439 w 6128435"/>
              <a:gd name="connsiteY56" fmla="*/ 2805666 h 6858000"/>
              <a:gd name="connsiteX57" fmla="*/ 5416589 w 6128435"/>
              <a:gd name="connsiteY57" fmla="*/ 2810822 h 6858000"/>
              <a:gd name="connsiteX58" fmla="*/ 5418542 w 6128435"/>
              <a:gd name="connsiteY58" fmla="*/ 2817745 h 6858000"/>
              <a:gd name="connsiteX59" fmla="*/ 5418847 w 6128435"/>
              <a:gd name="connsiteY59" fmla="*/ 2817825 h 6858000"/>
              <a:gd name="connsiteX60" fmla="*/ 5423364 w 6128435"/>
              <a:gd name="connsiteY60" fmla="*/ 2858292 h 6858000"/>
              <a:gd name="connsiteX61" fmla="*/ 5479298 w 6128435"/>
              <a:gd name="connsiteY61" fmla="*/ 2947791 h 6858000"/>
              <a:gd name="connsiteX62" fmla="*/ 5481770 w 6128435"/>
              <a:gd name="connsiteY62" fmla="*/ 2951352 h 6858000"/>
              <a:gd name="connsiteX63" fmla="*/ 5481013 w 6128435"/>
              <a:gd name="connsiteY63" fmla="*/ 2973461 h 6858000"/>
              <a:gd name="connsiteX64" fmla="*/ 5482045 w 6128435"/>
              <a:gd name="connsiteY64" fmla="*/ 2984371 h 6858000"/>
              <a:gd name="connsiteX65" fmla="*/ 5479405 w 6128435"/>
              <a:gd name="connsiteY65" fmla="*/ 2988507 h 6858000"/>
              <a:gd name="connsiteX66" fmla="*/ 5482415 w 6128435"/>
              <a:gd name="connsiteY66" fmla="*/ 3004079 h 6858000"/>
              <a:gd name="connsiteX67" fmla="*/ 5483865 w 6128435"/>
              <a:gd name="connsiteY67" fmla="*/ 3005467 h 6858000"/>
              <a:gd name="connsiteX68" fmla="*/ 5482236 w 6128435"/>
              <a:gd name="connsiteY68" fmla="*/ 3019791 h 6858000"/>
              <a:gd name="connsiteX69" fmla="*/ 5475895 w 6128435"/>
              <a:gd name="connsiteY69" fmla="*/ 3033578 h 6858000"/>
              <a:gd name="connsiteX70" fmla="*/ 5477595 w 6128435"/>
              <a:gd name="connsiteY70" fmla="*/ 3250534 h 6858000"/>
              <a:gd name="connsiteX71" fmla="*/ 5532836 w 6128435"/>
              <a:gd name="connsiteY71" fmla="*/ 3353840 h 6858000"/>
              <a:gd name="connsiteX72" fmla="*/ 5561229 w 6128435"/>
              <a:gd name="connsiteY72" fmla="*/ 3395784 h 6858000"/>
              <a:gd name="connsiteX73" fmla="*/ 5589758 w 6128435"/>
              <a:gd name="connsiteY73" fmla="*/ 3506453 h 6858000"/>
              <a:gd name="connsiteX74" fmla="*/ 5596144 w 6128435"/>
              <a:gd name="connsiteY74" fmla="*/ 3534624 h 6858000"/>
              <a:gd name="connsiteX75" fmla="*/ 5597750 w 6128435"/>
              <a:gd name="connsiteY75" fmla="*/ 3534129 h 6858000"/>
              <a:gd name="connsiteX76" fmla="*/ 5599700 w 6128435"/>
              <a:gd name="connsiteY76" fmla="*/ 3547221 h 6858000"/>
              <a:gd name="connsiteX77" fmla="*/ 5615031 w 6128435"/>
              <a:gd name="connsiteY77" fmla="*/ 3557482 h 6858000"/>
              <a:gd name="connsiteX78" fmla="*/ 5618377 w 6128435"/>
              <a:gd name="connsiteY78" fmla="*/ 3588431 h 6858000"/>
              <a:gd name="connsiteX79" fmla="*/ 5612155 w 6128435"/>
              <a:gd name="connsiteY79" fmla="*/ 3589869 h 6858000"/>
              <a:gd name="connsiteX80" fmla="*/ 5620843 w 6128435"/>
              <a:gd name="connsiteY80" fmla="*/ 3606745 h 6858000"/>
              <a:gd name="connsiteX81" fmla="*/ 5655472 w 6128435"/>
              <a:gd name="connsiteY81" fmla="*/ 3678877 h 6858000"/>
              <a:gd name="connsiteX82" fmla="*/ 5680448 w 6128435"/>
              <a:gd name="connsiteY82" fmla="*/ 3717760 h 6858000"/>
              <a:gd name="connsiteX83" fmla="*/ 5683015 w 6128435"/>
              <a:gd name="connsiteY83" fmla="*/ 3762025 h 6858000"/>
              <a:gd name="connsiteX84" fmla="*/ 5696643 w 6128435"/>
              <a:gd name="connsiteY84" fmla="*/ 3773888 h 6858000"/>
              <a:gd name="connsiteX85" fmla="*/ 5699203 w 6128435"/>
              <a:gd name="connsiteY85" fmla="*/ 3775823 h 6858000"/>
              <a:gd name="connsiteX86" fmla="*/ 5704824 w 6128435"/>
              <a:gd name="connsiteY86" fmla="*/ 3785966 h 6858000"/>
              <a:gd name="connsiteX87" fmla="*/ 5712204 w 6128435"/>
              <a:gd name="connsiteY87" fmla="*/ 3785830 h 6858000"/>
              <a:gd name="connsiteX88" fmla="*/ 5724816 w 6128435"/>
              <a:gd name="connsiteY88" fmla="*/ 3798949 h 6858000"/>
              <a:gd name="connsiteX89" fmla="*/ 5733539 w 6128435"/>
              <a:gd name="connsiteY89" fmla="*/ 3818457 h 6858000"/>
              <a:gd name="connsiteX90" fmla="*/ 5768491 w 6128435"/>
              <a:gd name="connsiteY90" fmla="*/ 3914399 h 6858000"/>
              <a:gd name="connsiteX91" fmla="*/ 5793123 w 6128435"/>
              <a:gd name="connsiteY91" fmla="*/ 3969952 h 6858000"/>
              <a:gd name="connsiteX92" fmla="*/ 5808321 w 6128435"/>
              <a:gd name="connsiteY92" fmla="*/ 3988153 h 6858000"/>
              <a:gd name="connsiteX93" fmla="*/ 5825621 w 6128435"/>
              <a:gd name="connsiteY93" fmla="*/ 4015525 h 6858000"/>
              <a:gd name="connsiteX94" fmla="*/ 5860672 w 6128435"/>
              <a:gd name="connsiteY94" fmla="*/ 4061579 h 6858000"/>
              <a:gd name="connsiteX95" fmla="*/ 5872173 w 6128435"/>
              <a:gd name="connsiteY95" fmla="*/ 4088497 h 6858000"/>
              <a:gd name="connsiteX96" fmla="*/ 5883705 w 6128435"/>
              <a:gd name="connsiteY96" fmla="*/ 4101899 h 6858000"/>
              <a:gd name="connsiteX97" fmla="*/ 5885314 w 6128435"/>
              <a:gd name="connsiteY97" fmla="*/ 4108387 h 6858000"/>
              <a:gd name="connsiteX98" fmla="*/ 5894095 w 6128435"/>
              <a:gd name="connsiteY98" fmla="*/ 4128857 h 6858000"/>
              <a:gd name="connsiteX99" fmla="*/ 5898339 w 6128435"/>
              <a:gd name="connsiteY99" fmla="*/ 4140800 h 6858000"/>
              <a:gd name="connsiteX100" fmla="*/ 5899734 w 6128435"/>
              <a:gd name="connsiteY100" fmla="*/ 4145632 h 6858000"/>
              <a:gd name="connsiteX101" fmla="*/ 5897098 w 6128435"/>
              <a:gd name="connsiteY101" fmla="*/ 4157819 h 6858000"/>
              <a:gd name="connsiteX102" fmla="*/ 5903513 w 6128435"/>
              <a:gd name="connsiteY102" fmla="*/ 4187661 h 6858000"/>
              <a:gd name="connsiteX103" fmla="*/ 5917114 w 6128435"/>
              <a:gd name="connsiteY103" fmla="*/ 4213096 h 6858000"/>
              <a:gd name="connsiteX104" fmla="*/ 5921153 w 6128435"/>
              <a:gd name="connsiteY104" fmla="*/ 4236222 h 6858000"/>
              <a:gd name="connsiteX105" fmla="*/ 5924233 w 6128435"/>
              <a:gd name="connsiteY105" fmla="*/ 4242060 h 6858000"/>
              <a:gd name="connsiteX106" fmla="*/ 5928910 w 6128435"/>
              <a:gd name="connsiteY106" fmla="*/ 4300973 h 6858000"/>
              <a:gd name="connsiteX107" fmla="*/ 5939320 w 6128435"/>
              <a:gd name="connsiteY107" fmla="*/ 4340435 h 6858000"/>
              <a:gd name="connsiteX108" fmla="*/ 5946705 w 6128435"/>
              <a:gd name="connsiteY108" fmla="*/ 4428051 h 6858000"/>
              <a:gd name="connsiteX109" fmla="*/ 5949261 w 6128435"/>
              <a:gd name="connsiteY109" fmla="*/ 4449185 h 6858000"/>
              <a:gd name="connsiteX110" fmla="*/ 5957504 w 6128435"/>
              <a:gd name="connsiteY110" fmla="*/ 4465911 h 6858000"/>
              <a:gd name="connsiteX111" fmla="*/ 5964689 w 6128435"/>
              <a:gd name="connsiteY111" fmla="*/ 4468532 h 6858000"/>
              <a:gd name="connsiteX112" fmla="*/ 5967062 w 6128435"/>
              <a:gd name="connsiteY112" fmla="*/ 4479923 h 6858000"/>
              <a:gd name="connsiteX113" fmla="*/ 5968960 w 6128435"/>
              <a:gd name="connsiteY113" fmla="*/ 4482655 h 6858000"/>
              <a:gd name="connsiteX114" fmla="*/ 5978567 w 6128435"/>
              <a:gd name="connsiteY114" fmla="*/ 4498605 h 6858000"/>
              <a:gd name="connsiteX115" fmla="*/ 5980106 w 6128435"/>
              <a:gd name="connsiteY115" fmla="*/ 4585087 h 6858000"/>
              <a:gd name="connsiteX116" fmla="*/ 5998138 w 6128435"/>
              <a:gd name="connsiteY116" fmla="*/ 4697518 h 6858000"/>
              <a:gd name="connsiteX117" fmla="*/ 6013516 w 6128435"/>
              <a:gd name="connsiteY117" fmla="*/ 4786619 h 6858000"/>
              <a:gd name="connsiteX118" fmla="*/ 6025404 w 6128435"/>
              <a:gd name="connsiteY118" fmla="*/ 4858148 h 6858000"/>
              <a:gd name="connsiteX119" fmla="*/ 6007749 w 6128435"/>
              <a:gd name="connsiteY119" fmla="*/ 4964715 h 6858000"/>
              <a:gd name="connsiteX120" fmla="*/ 6005269 w 6128435"/>
              <a:gd name="connsiteY120" fmla="*/ 5150567 h 6858000"/>
              <a:gd name="connsiteX121" fmla="*/ 6001127 w 6128435"/>
              <a:gd name="connsiteY121" fmla="*/ 5164609 h 6858000"/>
              <a:gd name="connsiteX122" fmla="*/ 5996647 w 6128435"/>
              <a:gd name="connsiteY122" fmla="*/ 5185640 h 6858000"/>
              <a:gd name="connsiteX123" fmla="*/ 5998514 w 6128435"/>
              <a:gd name="connsiteY123" fmla="*/ 5189673 h 6858000"/>
              <a:gd name="connsiteX124" fmla="*/ 5995970 w 6128435"/>
              <a:gd name="connsiteY124" fmla="*/ 5221547 h 6858000"/>
              <a:gd name="connsiteX125" fmla="*/ 5997218 w 6128435"/>
              <a:gd name="connsiteY125" fmla="*/ 5222031 h 6858000"/>
              <a:gd name="connsiteX126" fmla="*/ 6002116 w 6128435"/>
              <a:gd name="connsiteY126" fmla="*/ 5231223 h 6858000"/>
              <a:gd name="connsiteX127" fmla="*/ 6008541 w 6128435"/>
              <a:gd name="connsiteY127" fmla="*/ 5248680 h 6858000"/>
              <a:gd name="connsiteX128" fmla="*/ 6039260 w 6128435"/>
              <a:gd name="connsiteY128" fmla="*/ 5289518 h 6858000"/>
              <a:gd name="connsiteX129" fmla="*/ 6036748 w 6128435"/>
              <a:gd name="connsiteY129" fmla="*/ 5322752 h 6858000"/>
              <a:gd name="connsiteX130" fmla="*/ 6036943 w 6128435"/>
              <a:gd name="connsiteY130" fmla="*/ 5329480 h 6858000"/>
              <a:gd name="connsiteX131" fmla="*/ 6037236 w 6128435"/>
              <a:gd name="connsiteY131" fmla="*/ 5329634 h 6858000"/>
              <a:gd name="connsiteX132" fmla="*/ 6038019 w 6128435"/>
              <a:gd name="connsiteY132" fmla="*/ 5336764 h 6858000"/>
              <a:gd name="connsiteX133" fmla="*/ 6037298 w 6128435"/>
              <a:gd name="connsiteY133" fmla="*/ 5341753 h 6858000"/>
              <a:gd name="connsiteX134" fmla="*/ 6037677 w 6128435"/>
              <a:gd name="connsiteY134" fmla="*/ 5354807 h 6858000"/>
              <a:gd name="connsiteX135" fmla="*/ 6039728 w 6128435"/>
              <a:gd name="connsiteY135" fmla="*/ 5359416 h 6858000"/>
              <a:gd name="connsiteX136" fmla="*/ 6043311 w 6128435"/>
              <a:gd name="connsiteY136" fmla="*/ 5361407 h 6858000"/>
              <a:gd name="connsiteX137" fmla="*/ 6042954 w 6128435"/>
              <a:gd name="connsiteY137" fmla="*/ 5362576 h 6858000"/>
              <a:gd name="connsiteX138" fmla="*/ 6053435 w 6128435"/>
              <a:gd name="connsiteY138" fmla="*/ 5387547 h 6858000"/>
              <a:gd name="connsiteX139" fmla="*/ 6065933 w 6128435"/>
              <a:gd name="connsiteY139" fmla="*/ 5443002 h 6858000"/>
              <a:gd name="connsiteX140" fmla="*/ 6068640 w 6128435"/>
              <a:gd name="connsiteY140" fmla="*/ 5474503 h 6858000"/>
              <a:gd name="connsiteX141" fmla="*/ 6080922 w 6128435"/>
              <a:gd name="connsiteY141" fmla="*/ 5561070 h 6858000"/>
              <a:gd name="connsiteX142" fmla="*/ 6096949 w 6128435"/>
              <a:gd name="connsiteY142" fmla="*/ 5648179 h 6858000"/>
              <a:gd name="connsiteX143" fmla="*/ 6125703 w 6128435"/>
              <a:gd name="connsiteY143" fmla="*/ 5692894 h 6858000"/>
              <a:gd name="connsiteX144" fmla="*/ 6126670 w 6128435"/>
              <a:gd name="connsiteY144" fmla="*/ 5697882 h 6858000"/>
              <a:gd name="connsiteX145" fmla="*/ 6124061 w 6128435"/>
              <a:gd name="connsiteY145" fmla="*/ 5710294 h 6858000"/>
              <a:gd name="connsiteX146" fmla="*/ 6122213 w 6128435"/>
              <a:gd name="connsiteY146" fmla="*/ 5714762 h 6858000"/>
              <a:gd name="connsiteX147" fmla="*/ 6121353 w 6128435"/>
              <a:gd name="connsiteY147" fmla="*/ 5721725 h 6858000"/>
              <a:gd name="connsiteX148" fmla="*/ 6121607 w 6128435"/>
              <a:gd name="connsiteY148" fmla="*/ 5721959 h 6858000"/>
              <a:gd name="connsiteX149" fmla="*/ 6120262 w 6128435"/>
              <a:gd name="connsiteY149" fmla="*/ 5728358 h 6858000"/>
              <a:gd name="connsiteX150" fmla="*/ 6110194 w 6128435"/>
              <a:gd name="connsiteY150" fmla="*/ 5758853 h 6858000"/>
              <a:gd name="connsiteX151" fmla="*/ 6127519 w 6128435"/>
              <a:gd name="connsiteY151" fmla="*/ 5865775 h 6858000"/>
              <a:gd name="connsiteX152" fmla="*/ 6128435 w 6128435"/>
              <a:gd name="connsiteY152" fmla="*/ 5870164 h 6858000"/>
              <a:gd name="connsiteX153" fmla="*/ 6119217 w 6128435"/>
              <a:gd name="connsiteY153" fmla="*/ 5888542 h 6858000"/>
              <a:gd name="connsiteX154" fmla="*/ 6115966 w 6128435"/>
              <a:gd name="connsiteY154" fmla="*/ 5898387 h 6858000"/>
              <a:gd name="connsiteX155" fmla="*/ 6111924 w 6128435"/>
              <a:gd name="connsiteY155" fmla="*/ 5900444 h 6858000"/>
              <a:gd name="connsiteX156" fmla="*/ 6108716 w 6128435"/>
              <a:gd name="connsiteY156" fmla="*/ 5915345 h 6858000"/>
              <a:gd name="connsiteX157" fmla="*/ 6109524 w 6128435"/>
              <a:gd name="connsiteY157" fmla="*/ 5917328 h 6858000"/>
              <a:gd name="connsiteX158" fmla="*/ 6102493 w 6128435"/>
              <a:gd name="connsiteY158" fmla="*/ 5928602 h 6858000"/>
              <a:gd name="connsiteX159" fmla="*/ 6056863 w 6128435"/>
              <a:gd name="connsiteY159" fmla="*/ 6000643 h 6858000"/>
              <a:gd name="connsiteX160" fmla="*/ 6045436 w 6128435"/>
              <a:gd name="connsiteY160" fmla="*/ 6124480 h 6858000"/>
              <a:gd name="connsiteX161" fmla="*/ 6030489 w 6128435"/>
              <a:gd name="connsiteY161" fmla="*/ 6317666 h 6858000"/>
              <a:gd name="connsiteX162" fmla="*/ 6007492 w 6128435"/>
              <a:gd name="connsiteY162" fmla="*/ 6440818 h 6858000"/>
              <a:gd name="connsiteX163" fmla="*/ 6009467 w 6128435"/>
              <a:gd name="connsiteY163" fmla="*/ 6487076 h 6858000"/>
              <a:gd name="connsiteX164" fmla="*/ 5995064 w 6128435"/>
              <a:gd name="connsiteY164" fmla="*/ 6540791 h 6858000"/>
              <a:gd name="connsiteX165" fmla="*/ 5996309 w 6128435"/>
              <a:gd name="connsiteY165" fmla="*/ 6543961 h 6858000"/>
              <a:gd name="connsiteX166" fmla="*/ 5996048 w 6128435"/>
              <a:gd name="connsiteY166" fmla="*/ 6555444 h 6858000"/>
              <a:gd name="connsiteX167" fmla="*/ 6002524 w 6128435"/>
              <a:gd name="connsiteY167" fmla="*/ 6560188 h 6858000"/>
              <a:gd name="connsiteX168" fmla="*/ 6006823 w 6128435"/>
              <a:gd name="connsiteY168" fmla="*/ 6578546 h 6858000"/>
              <a:gd name="connsiteX169" fmla="*/ 6004510 w 6128435"/>
              <a:gd name="connsiteY169" fmla="*/ 6599256 h 6858000"/>
              <a:gd name="connsiteX170" fmla="*/ 5986207 w 6128435"/>
              <a:gd name="connsiteY170" fmla="*/ 6695855 h 6858000"/>
              <a:gd name="connsiteX171" fmla="*/ 5979428 w 6128435"/>
              <a:gd name="connsiteY171" fmla="*/ 6754678 h 6858000"/>
              <a:gd name="connsiteX172" fmla="*/ 5983398 w 6128435"/>
              <a:gd name="connsiteY172" fmla="*/ 6778641 h 6858000"/>
              <a:gd name="connsiteX173" fmla="*/ 5984543 w 6128435"/>
              <a:gd name="connsiteY173" fmla="*/ 6811016 h 6858000"/>
              <a:gd name="connsiteX174" fmla="*/ 5981802 w 6128435"/>
              <a:gd name="connsiteY174" fmla="*/ 6838578 h 6858000"/>
              <a:gd name="connsiteX175" fmla="*/ 5979671 w 6128435"/>
              <a:gd name="connsiteY175" fmla="*/ 6858000 h 6858000"/>
              <a:gd name="connsiteX176" fmla="*/ 0 w 6128435"/>
              <a:gd name="connsiteY176" fmla="*/ 6858000 h 6858000"/>
              <a:gd name="connsiteX177" fmla="*/ 0 w 6128435"/>
              <a:gd name="connsiteY17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98758 w 6128435"/>
              <a:gd name="connsiteY45" fmla="*/ 2375971 h 6858000"/>
              <a:gd name="connsiteX46" fmla="*/ 5271650 w 6128435"/>
              <a:gd name="connsiteY46" fmla="*/ 2440467 h 6858000"/>
              <a:gd name="connsiteX47" fmla="*/ 5271438 w 6128435"/>
              <a:gd name="connsiteY47" fmla="*/ 2447186 h 6858000"/>
              <a:gd name="connsiteX48" fmla="*/ 5271722 w 6128435"/>
              <a:gd name="connsiteY48" fmla="*/ 2447359 h 6858000"/>
              <a:gd name="connsiteX49" fmla="*/ 5272069 w 6128435"/>
              <a:gd name="connsiteY49" fmla="*/ 2454523 h 6858000"/>
              <a:gd name="connsiteX50" fmla="*/ 5271049 w 6128435"/>
              <a:gd name="connsiteY50" fmla="*/ 2459442 h 6858000"/>
              <a:gd name="connsiteX51" fmla="*/ 5307538 w 6128435"/>
              <a:gd name="connsiteY51" fmla="*/ 2514685 h 6858000"/>
              <a:gd name="connsiteX52" fmla="*/ 5337604 w 6128435"/>
              <a:gd name="connsiteY52" fmla="*/ 2597632 h 6858000"/>
              <a:gd name="connsiteX53" fmla="*/ 5407503 w 6128435"/>
              <a:gd name="connsiteY53" fmla="*/ 2786290 h 6858000"/>
              <a:gd name="connsiteX54" fmla="*/ 5407356 w 6128435"/>
              <a:gd name="connsiteY54" fmla="*/ 2787545 h 6858000"/>
              <a:gd name="connsiteX55" fmla="*/ 5411130 w 6128435"/>
              <a:gd name="connsiteY55" fmla="*/ 2788640 h 6858000"/>
              <a:gd name="connsiteX56" fmla="*/ 5416439 w 6128435"/>
              <a:gd name="connsiteY56" fmla="*/ 2805666 h 6858000"/>
              <a:gd name="connsiteX57" fmla="*/ 5416589 w 6128435"/>
              <a:gd name="connsiteY57" fmla="*/ 2810822 h 6858000"/>
              <a:gd name="connsiteX58" fmla="*/ 5418542 w 6128435"/>
              <a:gd name="connsiteY58" fmla="*/ 2817745 h 6858000"/>
              <a:gd name="connsiteX59" fmla="*/ 5418847 w 6128435"/>
              <a:gd name="connsiteY59" fmla="*/ 2817825 h 6858000"/>
              <a:gd name="connsiteX60" fmla="*/ 5423364 w 6128435"/>
              <a:gd name="connsiteY60" fmla="*/ 2858292 h 6858000"/>
              <a:gd name="connsiteX61" fmla="*/ 5479298 w 6128435"/>
              <a:gd name="connsiteY61" fmla="*/ 2947791 h 6858000"/>
              <a:gd name="connsiteX62" fmla="*/ 5481770 w 6128435"/>
              <a:gd name="connsiteY62" fmla="*/ 2951352 h 6858000"/>
              <a:gd name="connsiteX63" fmla="*/ 5481013 w 6128435"/>
              <a:gd name="connsiteY63" fmla="*/ 2973461 h 6858000"/>
              <a:gd name="connsiteX64" fmla="*/ 5482045 w 6128435"/>
              <a:gd name="connsiteY64" fmla="*/ 2984371 h 6858000"/>
              <a:gd name="connsiteX65" fmla="*/ 5479405 w 6128435"/>
              <a:gd name="connsiteY65" fmla="*/ 2988507 h 6858000"/>
              <a:gd name="connsiteX66" fmla="*/ 5482415 w 6128435"/>
              <a:gd name="connsiteY66" fmla="*/ 3004079 h 6858000"/>
              <a:gd name="connsiteX67" fmla="*/ 5483865 w 6128435"/>
              <a:gd name="connsiteY67" fmla="*/ 3005467 h 6858000"/>
              <a:gd name="connsiteX68" fmla="*/ 5482236 w 6128435"/>
              <a:gd name="connsiteY68" fmla="*/ 3019791 h 6858000"/>
              <a:gd name="connsiteX69" fmla="*/ 5475895 w 6128435"/>
              <a:gd name="connsiteY69" fmla="*/ 3033578 h 6858000"/>
              <a:gd name="connsiteX70" fmla="*/ 5477595 w 6128435"/>
              <a:gd name="connsiteY70" fmla="*/ 3250534 h 6858000"/>
              <a:gd name="connsiteX71" fmla="*/ 5532836 w 6128435"/>
              <a:gd name="connsiteY71" fmla="*/ 3353840 h 6858000"/>
              <a:gd name="connsiteX72" fmla="*/ 5561229 w 6128435"/>
              <a:gd name="connsiteY72" fmla="*/ 3395784 h 6858000"/>
              <a:gd name="connsiteX73" fmla="*/ 5589758 w 6128435"/>
              <a:gd name="connsiteY73" fmla="*/ 3506453 h 6858000"/>
              <a:gd name="connsiteX74" fmla="*/ 5596144 w 6128435"/>
              <a:gd name="connsiteY74" fmla="*/ 3534624 h 6858000"/>
              <a:gd name="connsiteX75" fmla="*/ 5597750 w 6128435"/>
              <a:gd name="connsiteY75" fmla="*/ 3534129 h 6858000"/>
              <a:gd name="connsiteX76" fmla="*/ 5599700 w 6128435"/>
              <a:gd name="connsiteY76" fmla="*/ 3547221 h 6858000"/>
              <a:gd name="connsiteX77" fmla="*/ 5615031 w 6128435"/>
              <a:gd name="connsiteY77" fmla="*/ 3557482 h 6858000"/>
              <a:gd name="connsiteX78" fmla="*/ 5618377 w 6128435"/>
              <a:gd name="connsiteY78" fmla="*/ 3588431 h 6858000"/>
              <a:gd name="connsiteX79" fmla="*/ 5612155 w 6128435"/>
              <a:gd name="connsiteY79" fmla="*/ 3589869 h 6858000"/>
              <a:gd name="connsiteX80" fmla="*/ 5620843 w 6128435"/>
              <a:gd name="connsiteY80" fmla="*/ 3606745 h 6858000"/>
              <a:gd name="connsiteX81" fmla="*/ 5655472 w 6128435"/>
              <a:gd name="connsiteY81" fmla="*/ 3678877 h 6858000"/>
              <a:gd name="connsiteX82" fmla="*/ 5680448 w 6128435"/>
              <a:gd name="connsiteY82" fmla="*/ 3717760 h 6858000"/>
              <a:gd name="connsiteX83" fmla="*/ 5683015 w 6128435"/>
              <a:gd name="connsiteY83" fmla="*/ 3762025 h 6858000"/>
              <a:gd name="connsiteX84" fmla="*/ 5696643 w 6128435"/>
              <a:gd name="connsiteY84" fmla="*/ 3773888 h 6858000"/>
              <a:gd name="connsiteX85" fmla="*/ 5699203 w 6128435"/>
              <a:gd name="connsiteY85" fmla="*/ 3775823 h 6858000"/>
              <a:gd name="connsiteX86" fmla="*/ 5704824 w 6128435"/>
              <a:gd name="connsiteY86" fmla="*/ 3785966 h 6858000"/>
              <a:gd name="connsiteX87" fmla="*/ 5712204 w 6128435"/>
              <a:gd name="connsiteY87" fmla="*/ 3785830 h 6858000"/>
              <a:gd name="connsiteX88" fmla="*/ 5724816 w 6128435"/>
              <a:gd name="connsiteY88" fmla="*/ 3798949 h 6858000"/>
              <a:gd name="connsiteX89" fmla="*/ 5733539 w 6128435"/>
              <a:gd name="connsiteY89" fmla="*/ 3818457 h 6858000"/>
              <a:gd name="connsiteX90" fmla="*/ 5768491 w 6128435"/>
              <a:gd name="connsiteY90" fmla="*/ 3914399 h 6858000"/>
              <a:gd name="connsiteX91" fmla="*/ 5793123 w 6128435"/>
              <a:gd name="connsiteY91" fmla="*/ 3969952 h 6858000"/>
              <a:gd name="connsiteX92" fmla="*/ 5808321 w 6128435"/>
              <a:gd name="connsiteY92" fmla="*/ 3988153 h 6858000"/>
              <a:gd name="connsiteX93" fmla="*/ 5825621 w 6128435"/>
              <a:gd name="connsiteY93" fmla="*/ 4015525 h 6858000"/>
              <a:gd name="connsiteX94" fmla="*/ 5860672 w 6128435"/>
              <a:gd name="connsiteY94" fmla="*/ 4061579 h 6858000"/>
              <a:gd name="connsiteX95" fmla="*/ 5872173 w 6128435"/>
              <a:gd name="connsiteY95" fmla="*/ 4088497 h 6858000"/>
              <a:gd name="connsiteX96" fmla="*/ 5883705 w 6128435"/>
              <a:gd name="connsiteY96" fmla="*/ 4101899 h 6858000"/>
              <a:gd name="connsiteX97" fmla="*/ 5885314 w 6128435"/>
              <a:gd name="connsiteY97" fmla="*/ 4108387 h 6858000"/>
              <a:gd name="connsiteX98" fmla="*/ 5894095 w 6128435"/>
              <a:gd name="connsiteY98" fmla="*/ 4128857 h 6858000"/>
              <a:gd name="connsiteX99" fmla="*/ 5898339 w 6128435"/>
              <a:gd name="connsiteY99" fmla="*/ 4140800 h 6858000"/>
              <a:gd name="connsiteX100" fmla="*/ 5899734 w 6128435"/>
              <a:gd name="connsiteY100" fmla="*/ 4145632 h 6858000"/>
              <a:gd name="connsiteX101" fmla="*/ 5897098 w 6128435"/>
              <a:gd name="connsiteY101" fmla="*/ 4157819 h 6858000"/>
              <a:gd name="connsiteX102" fmla="*/ 5903513 w 6128435"/>
              <a:gd name="connsiteY102" fmla="*/ 4187661 h 6858000"/>
              <a:gd name="connsiteX103" fmla="*/ 5917114 w 6128435"/>
              <a:gd name="connsiteY103" fmla="*/ 4213096 h 6858000"/>
              <a:gd name="connsiteX104" fmla="*/ 5921153 w 6128435"/>
              <a:gd name="connsiteY104" fmla="*/ 4236222 h 6858000"/>
              <a:gd name="connsiteX105" fmla="*/ 5924233 w 6128435"/>
              <a:gd name="connsiteY105" fmla="*/ 4242060 h 6858000"/>
              <a:gd name="connsiteX106" fmla="*/ 5928910 w 6128435"/>
              <a:gd name="connsiteY106" fmla="*/ 4300973 h 6858000"/>
              <a:gd name="connsiteX107" fmla="*/ 5939320 w 6128435"/>
              <a:gd name="connsiteY107" fmla="*/ 4340435 h 6858000"/>
              <a:gd name="connsiteX108" fmla="*/ 5946705 w 6128435"/>
              <a:gd name="connsiteY108" fmla="*/ 4428051 h 6858000"/>
              <a:gd name="connsiteX109" fmla="*/ 5949261 w 6128435"/>
              <a:gd name="connsiteY109" fmla="*/ 4449185 h 6858000"/>
              <a:gd name="connsiteX110" fmla="*/ 5957504 w 6128435"/>
              <a:gd name="connsiteY110" fmla="*/ 4465911 h 6858000"/>
              <a:gd name="connsiteX111" fmla="*/ 5964689 w 6128435"/>
              <a:gd name="connsiteY111" fmla="*/ 4468532 h 6858000"/>
              <a:gd name="connsiteX112" fmla="*/ 5967062 w 6128435"/>
              <a:gd name="connsiteY112" fmla="*/ 4479923 h 6858000"/>
              <a:gd name="connsiteX113" fmla="*/ 5968960 w 6128435"/>
              <a:gd name="connsiteY113" fmla="*/ 4482655 h 6858000"/>
              <a:gd name="connsiteX114" fmla="*/ 5978567 w 6128435"/>
              <a:gd name="connsiteY114" fmla="*/ 4498605 h 6858000"/>
              <a:gd name="connsiteX115" fmla="*/ 5980106 w 6128435"/>
              <a:gd name="connsiteY115" fmla="*/ 4585087 h 6858000"/>
              <a:gd name="connsiteX116" fmla="*/ 5998138 w 6128435"/>
              <a:gd name="connsiteY116" fmla="*/ 4697518 h 6858000"/>
              <a:gd name="connsiteX117" fmla="*/ 6013516 w 6128435"/>
              <a:gd name="connsiteY117" fmla="*/ 4786619 h 6858000"/>
              <a:gd name="connsiteX118" fmla="*/ 6025404 w 6128435"/>
              <a:gd name="connsiteY118" fmla="*/ 4858148 h 6858000"/>
              <a:gd name="connsiteX119" fmla="*/ 6007749 w 6128435"/>
              <a:gd name="connsiteY119" fmla="*/ 4964715 h 6858000"/>
              <a:gd name="connsiteX120" fmla="*/ 6005269 w 6128435"/>
              <a:gd name="connsiteY120" fmla="*/ 5150567 h 6858000"/>
              <a:gd name="connsiteX121" fmla="*/ 6001127 w 6128435"/>
              <a:gd name="connsiteY121" fmla="*/ 5164609 h 6858000"/>
              <a:gd name="connsiteX122" fmla="*/ 5996647 w 6128435"/>
              <a:gd name="connsiteY122" fmla="*/ 5185640 h 6858000"/>
              <a:gd name="connsiteX123" fmla="*/ 5998514 w 6128435"/>
              <a:gd name="connsiteY123" fmla="*/ 5189673 h 6858000"/>
              <a:gd name="connsiteX124" fmla="*/ 5995970 w 6128435"/>
              <a:gd name="connsiteY124" fmla="*/ 5221547 h 6858000"/>
              <a:gd name="connsiteX125" fmla="*/ 5997218 w 6128435"/>
              <a:gd name="connsiteY125" fmla="*/ 5222031 h 6858000"/>
              <a:gd name="connsiteX126" fmla="*/ 6002116 w 6128435"/>
              <a:gd name="connsiteY126" fmla="*/ 5231223 h 6858000"/>
              <a:gd name="connsiteX127" fmla="*/ 6008541 w 6128435"/>
              <a:gd name="connsiteY127" fmla="*/ 5248680 h 6858000"/>
              <a:gd name="connsiteX128" fmla="*/ 6039260 w 6128435"/>
              <a:gd name="connsiteY128" fmla="*/ 5289518 h 6858000"/>
              <a:gd name="connsiteX129" fmla="*/ 6036748 w 6128435"/>
              <a:gd name="connsiteY129" fmla="*/ 5322752 h 6858000"/>
              <a:gd name="connsiteX130" fmla="*/ 6036943 w 6128435"/>
              <a:gd name="connsiteY130" fmla="*/ 5329480 h 6858000"/>
              <a:gd name="connsiteX131" fmla="*/ 6037236 w 6128435"/>
              <a:gd name="connsiteY131" fmla="*/ 5329634 h 6858000"/>
              <a:gd name="connsiteX132" fmla="*/ 6038019 w 6128435"/>
              <a:gd name="connsiteY132" fmla="*/ 5336764 h 6858000"/>
              <a:gd name="connsiteX133" fmla="*/ 6037298 w 6128435"/>
              <a:gd name="connsiteY133" fmla="*/ 5341753 h 6858000"/>
              <a:gd name="connsiteX134" fmla="*/ 6037677 w 6128435"/>
              <a:gd name="connsiteY134" fmla="*/ 5354807 h 6858000"/>
              <a:gd name="connsiteX135" fmla="*/ 6039728 w 6128435"/>
              <a:gd name="connsiteY135" fmla="*/ 5359416 h 6858000"/>
              <a:gd name="connsiteX136" fmla="*/ 6043311 w 6128435"/>
              <a:gd name="connsiteY136" fmla="*/ 5361407 h 6858000"/>
              <a:gd name="connsiteX137" fmla="*/ 6042954 w 6128435"/>
              <a:gd name="connsiteY137" fmla="*/ 5362576 h 6858000"/>
              <a:gd name="connsiteX138" fmla="*/ 6053435 w 6128435"/>
              <a:gd name="connsiteY138" fmla="*/ 5387547 h 6858000"/>
              <a:gd name="connsiteX139" fmla="*/ 6065933 w 6128435"/>
              <a:gd name="connsiteY139" fmla="*/ 5443002 h 6858000"/>
              <a:gd name="connsiteX140" fmla="*/ 6068640 w 6128435"/>
              <a:gd name="connsiteY140" fmla="*/ 5474503 h 6858000"/>
              <a:gd name="connsiteX141" fmla="*/ 6080922 w 6128435"/>
              <a:gd name="connsiteY141" fmla="*/ 5561070 h 6858000"/>
              <a:gd name="connsiteX142" fmla="*/ 6096949 w 6128435"/>
              <a:gd name="connsiteY142" fmla="*/ 5648179 h 6858000"/>
              <a:gd name="connsiteX143" fmla="*/ 6125703 w 6128435"/>
              <a:gd name="connsiteY143" fmla="*/ 5692894 h 6858000"/>
              <a:gd name="connsiteX144" fmla="*/ 6126670 w 6128435"/>
              <a:gd name="connsiteY144" fmla="*/ 5697882 h 6858000"/>
              <a:gd name="connsiteX145" fmla="*/ 6124061 w 6128435"/>
              <a:gd name="connsiteY145" fmla="*/ 5710294 h 6858000"/>
              <a:gd name="connsiteX146" fmla="*/ 6122213 w 6128435"/>
              <a:gd name="connsiteY146" fmla="*/ 5714762 h 6858000"/>
              <a:gd name="connsiteX147" fmla="*/ 6121353 w 6128435"/>
              <a:gd name="connsiteY147" fmla="*/ 5721725 h 6858000"/>
              <a:gd name="connsiteX148" fmla="*/ 6121607 w 6128435"/>
              <a:gd name="connsiteY148" fmla="*/ 5721959 h 6858000"/>
              <a:gd name="connsiteX149" fmla="*/ 6120262 w 6128435"/>
              <a:gd name="connsiteY149" fmla="*/ 5728358 h 6858000"/>
              <a:gd name="connsiteX150" fmla="*/ 6110194 w 6128435"/>
              <a:gd name="connsiteY150" fmla="*/ 5758853 h 6858000"/>
              <a:gd name="connsiteX151" fmla="*/ 6127519 w 6128435"/>
              <a:gd name="connsiteY151" fmla="*/ 5865775 h 6858000"/>
              <a:gd name="connsiteX152" fmla="*/ 6128435 w 6128435"/>
              <a:gd name="connsiteY152" fmla="*/ 5870164 h 6858000"/>
              <a:gd name="connsiteX153" fmla="*/ 6119217 w 6128435"/>
              <a:gd name="connsiteY153" fmla="*/ 5888542 h 6858000"/>
              <a:gd name="connsiteX154" fmla="*/ 6115966 w 6128435"/>
              <a:gd name="connsiteY154" fmla="*/ 5898387 h 6858000"/>
              <a:gd name="connsiteX155" fmla="*/ 6111924 w 6128435"/>
              <a:gd name="connsiteY155" fmla="*/ 5900444 h 6858000"/>
              <a:gd name="connsiteX156" fmla="*/ 6108716 w 6128435"/>
              <a:gd name="connsiteY156" fmla="*/ 5915345 h 6858000"/>
              <a:gd name="connsiteX157" fmla="*/ 6109524 w 6128435"/>
              <a:gd name="connsiteY157" fmla="*/ 5917328 h 6858000"/>
              <a:gd name="connsiteX158" fmla="*/ 6102493 w 6128435"/>
              <a:gd name="connsiteY158" fmla="*/ 5928602 h 6858000"/>
              <a:gd name="connsiteX159" fmla="*/ 6056863 w 6128435"/>
              <a:gd name="connsiteY159" fmla="*/ 6000643 h 6858000"/>
              <a:gd name="connsiteX160" fmla="*/ 6045436 w 6128435"/>
              <a:gd name="connsiteY160" fmla="*/ 6124480 h 6858000"/>
              <a:gd name="connsiteX161" fmla="*/ 6030489 w 6128435"/>
              <a:gd name="connsiteY161" fmla="*/ 6317666 h 6858000"/>
              <a:gd name="connsiteX162" fmla="*/ 6007492 w 6128435"/>
              <a:gd name="connsiteY162" fmla="*/ 6440818 h 6858000"/>
              <a:gd name="connsiteX163" fmla="*/ 6009467 w 6128435"/>
              <a:gd name="connsiteY163" fmla="*/ 6487076 h 6858000"/>
              <a:gd name="connsiteX164" fmla="*/ 5995064 w 6128435"/>
              <a:gd name="connsiteY164" fmla="*/ 6540791 h 6858000"/>
              <a:gd name="connsiteX165" fmla="*/ 5996309 w 6128435"/>
              <a:gd name="connsiteY165" fmla="*/ 6543961 h 6858000"/>
              <a:gd name="connsiteX166" fmla="*/ 5996048 w 6128435"/>
              <a:gd name="connsiteY166" fmla="*/ 6555444 h 6858000"/>
              <a:gd name="connsiteX167" fmla="*/ 6002524 w 6128435"/>
              <a:gd name="connsiteY167" fmla="*/ 6560188 h 6858000"/>
              <a:gd name="connsiteX168" fmla="*/ 6006823 w 6128435"/>
              <a:gd name="connsiteY168" fmla="*/ 6578546 h 6858000"/>
              <a:gd name="connsiteX169" fmla="*/ 6004510 w 6128435"/>
              <a:gd name="connsiteY169" fmla="*/ 6599256 h 6858000"/>
              <a:gd name="connsiteX170" fmla="*/ 5986207 w 6128435"/>
              <a:gd name="connsiteY170" fmla="*/ 6695855 h 6858000"/>
              <a:gd name="connsiteX171" fmla="*/ 5979428 w 6128435"/>
              <a:gd name="connsiteY171" fmla="*/ 6754678 h 6858000"/>
              <a:gd name="connsiteX172" fmla="*/ 5983398 w 6128435"/>
              <a:gd name="connsiteY172" fmla="*/ 6778641 h 6858000"/>
              <a:gd name="connsiteX173" fmla="*/ 5984543 w 6128435"/>
              <a:gd name="connsiteY173" fmla="*/ 6811016 h 6858000"/>
              <a:gd name="connsiteX174" fmla="*/ 5981802 w 6128435"/>
              <a:gd name="connsiteY174" fmla="*/ 6838578 h 6858000"/>
              <a:gd name="connsiteX175" fmla="*/ 5979671 w 6128435"/>
              <a:gd name="connsiteY175" fmla="*/ 6858000 h 6858000"/>
              <a:gd name="connsiteX176" fmla="*/ 0 w 6128435"/>
              <a:gd name="connsiteY176" fmla="*/ 6858000 h 6858000"/>
              <a:gd name="connsiteX177" fmla="*/ 0 w 6128435"/>
              <a:gd name="connsiteY17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8758 w 6128435"/>
              <a:gd name="connsiteY44" fmla="*/ 2375971 h 6858000"/>
              <a:gd name="connsiteX45" fmla="*/ 5271650 w 6128435"/>
              <a:gd name="connsiteY45" fmla="*/ 2440467 h 6858000"/>
              <a:gd name="connsiteX46" fmla="*/ 5271438 w 6128435"/>
              <a:gd name="connsiteY46" fmla="*/ 2447186 h 6858000"/>
              <a:gd name="connsiteX47" fmla="*/ 5271722 w 6128435"/>
              <a:gd name="connsiteY47" fmla="*/ 2447359 h 6858000"/>
              <a:gd name="connsiteX48" fmla="*/ 5272069 w 6128435"/>
              <a:gd name="connsiteY48" fmla="*/ 2454523 h 6858000"/>
              <a:gd name="connsiteX49" fmla="*/ 5271049 w 6128435"/>
              <a:gd name="connsiteY49" fmla="*/ 2459442 h 6858000"/>
              <a:gd name="connsiteX50" fmla="*/ 5307538 w 6128435"/>
              <a:gd name="connsiteY50" fmla="*/ 2514685 h 6858000"/>
              <a:gd name="connsiteX51" fmla="*/ 5337604 w 6128435"/>
              <a:gd name="connsiteY51" fmla="*/ 2597632 h 6858000"/>
              <a:gd name="connsiteX52" fmla="*/ 5407503 w 6128435"/>
              <a:gd name="connsiteY52" fmla="*/ 2786290 h 6858000"/>
              <a:gd name="connsiteX53" fmla="*/ 5407356 w 6128435"/>
              <a:gd name="connsiteY53" fmla="*/ 2787545 h 6858000"/>
              <a:gd name="connsiteX54" fmla="*/ 5411130 w 6128435"/>
              <a:gd name="connsiteY54" fmla="*/ 2788640 h 6858000"/>
              <a:gd name="connsiteX55" fmla="*/ 5416439 w 6128435"/>
              <a:gd name="connsiteY55" fmla="*/ 2805666 h 6858000"/>
              <a:gd name="connsiteX56" fmla="*/ 5416589 w 6128435"/>
              <a:gd name="connsiteY56" fmla="*/ 2810822 h 6858000"/>
              <a:gd name="connsiteX57" fmla="*/ 5418542 w 6128435"/>
              <a:gd name="connsiteY57" fmla="*/ 2817745 h 6858000"/>
              <a:gd name="connsiteX58" fmla="*/ 5418847 w 6128435"/>
              <a:gd name="connsiteY58" fmla="*/ 2817825 h 6858000"/>
              <a:gd name="connsiteX59" fmla="*/ 5423364 w 6128435"/>
              <a:gd name="connsiteY59" fmla="*/ 2858292 h 6858000"/>
              <a:gd name="connsiteX60" fmla="*/ 5479298 w 6128435"/>
              <a:gd name="connsiteY60" fmla="*/ 2947791 h 6858000"/>
              <a:gd name="connsiteX61" fmla="*/ 5481770 w 6128435"/>
              <a:gd name="connsiteY61" fmla="*/ 2951352 h 6858000"/>
              <a:gd name="connsiteX62" fmla="*/ 5481013 w 6128435"/>
              <a:gd name="connsiteY62" fmla="*/ 2973461 h 6858000"/>
              <a:gd name="connsiteX63" fmla="*/ 5482045 w 6128435"/>
              <a:gd name="connsiteY63" fmla="*/ 2984371 h 6858000"/>
              <a:gd name="connsiteX64" fmla="*/ 5479405 w 6128435"/>
              <a:gd name="connsiteY64" fmla="*/ 2988507 h 6858000"/>
              <a:gd name="connsiteX65" fmla="*/ 5482415 w 6128435"/>
              <a:gd name="connsiteY65" fmla="*/ 3004079 h 6858000"/>
              <a:gd name="connsiteX66" fmla="*/ 5483865 w 6128435"/>
              <a:gd name="connsiteY66" fmla="*/ 3005467 h 6858000"/>
              <a:gd name="connsiteX67" fmla="*/ 5482236 w 6128435"/>
              <a:gd name="connsiteY67" fmla="*/ 3019791 h 6858000"/>
              <a:gd name="connsiteX68" fmla="*/ 5475895 w 6128435"/>
              <a:gd name="connsiteY68" fmla="*/ 3033578 h 6858000"/>
              <a:gd name="connsiteX69" fmla="*/ 5477595 w 6128435"/>
              <a:gd name="connsiteY69" fmla="*/ 3250534 h 6858000"/>
              <a:gd name="connsiteX70" fmla="*/ 5532836 w 6128435"/>
              <a:gd name="connsiteY70" fmla="*/ 3353840 h 6858000"/>
              <a:gd name="connsiteX71" fmla="*/ 5561229 w 6128435"/>
              <a:gd name="connsiteY71" fmla="*/ 3395784 h 6858000"/>
              <a:gd name="connsiteX72" fmla="*/ 5589758 w 6128435"/>
              <a:gd name="connsiteY72" fmla="*/ 3506453 h 6858000"/>
              <a:gd name="connsiteX73" fmla="*/ 5596144 w 6128435"/>
              <a:gd name="connsiteY73" fmla="*/ 3534624 h 6858000"/>
              <a:gd name="connsiteX74" fmla="*/ 5597750 w 6128435"/>
              <a:gd name="connsiteY74" fmla="*/ 3534129 h 6858000"/>
              <a:gd name="connsiteX75" fmla="*/ 5599700 w 6128435"/>
              <a:gd name="connsiteY75" fmla="*/ 3547221 h 6858000"/>
              <a:gd name="connsiteX76" fmla="*/ 5615031 w 6128435"/>
              <a:gd name="connsiteY76" fmla="*/ 3557482 h 6858000"/>
              <a:gd name="connsiteX77" fmla="*/ 5618377 w 6128435"/>
              <a:gd name="connsiteY77" fmla="*/ 3588431 h 6858000"/>
              <a:gd name="connsiteX78" fmla="*/ 5612155 w 6128435"/>
              <a:gd name="connsiteY78" fmla="*/ 3589869 h 6858000"/>
              <a:gd name="connsiteX79" fmla="*/ 5620843 w 6128435"/>
              <a:gd name="connsiteY79" fmla="*/ 3606745 h 6858000"/>
              <a:gd name="connsiteX80" fmla="*/ 5655472 w 6128435"/>
              <a:gd name="connsiteY80" fmla="*/ 3678877 h 6858000"/>
              <a:gd name="connsiteX81" fmla="*/ 5680448 w 6128435"/>
              <a:gd name="connsiteY81" fmla="*/ 3717760 h 6858000"/>
              <a:gd name="connsiteX82" fmla="*/ 5683015 w 6128435"/>
              <a:gd name="connsiteY82" fmla="*/ 3762025 h 6858000"/>
              <a:gd name="connsiteX83" fmla="*/ 5696643 w 6128435"/>
              <a:gd name="connsiteY83" fmla="*/ 3773888 h 6858000"/>
              <a:gd name="connsiteX84" fmla="*/ 5699203 w 6128435"/>
              <a:gd name="connsiteY84" fmla="*/ 3775823 h 6858000"/>
              <a:gd name="connsiteX85" fmla="*/ 5704824 w 6128435"/>
              <a:gd name="connsiteY85" fmla="*/ 3785966 h 6858000"/>
              <a:gd name="connsiteX86" fmla="*/ 5712204 w 6128435"/>
              <a:gd name="connsiteY86" fmla="*/ 3785830 h 6858000"/>
              <a:gd name="connsiteX87" fmla="*/ 5724816 w 6128435"/>
              <a:gd name="connsiteY87" fmla="*/ 3798949 h 6858000"/>
              <a:gd name="connsiteX88" fmla="*/ 5733539 w 6128435"/>
              <a:gd name="connsiteY88" fmla="*/ 3818457 h 6858000"/>
              <a:gd name="connsiteX89" fmla="*/ 5768491 w 6128435"/>
              <a:gd name="connsiteY89" fmla="*/ 3914399 h 6858000"/>
              <a:gd name="connsiteX90" fmla="*/ 5793123 w 6128435"/>
              <a:gd name="connsiteY90" fmla="*/ 3969952 h 6858000"/>
              <a:gd name="connsiteX91" fmla="*/ 5808321 w 6128435"/>
              <a:gd name="connsiteY91" fmla="*/ 3988153 h 6858000"/>
              <a:gd name="connsiteX92" fmla="*/ 5825621 w 6128435"/>
              <a:gd name="connsiteY92" fmla="*/ 4015525 h 6858000"/>
              <a:gd name="connsiteX93" fmla="*/ 5860672 w 6128435"/>
              <a:gd name="connsiteY93" fmla="*/ 4061579 h 6858000"/>
              <a:gd name="connsiteX94" fmla="*/ 5872173 w 6128435"/>
              <a:gd name="connsiteY94" fmla="*/ 4088497 h 6858000"/>
              <a:gd name="connsiteX95" fmla="*/ 5883705 w 6128435"/>
              <a:gd name="connsiteY95" fmla="*/ 4101899 h 6858000"/>
              <a:gd name="connsiteX96" fmla="*/ 5885314 w 6128435"/>
              <a:gd name="connsiteY96" fmla="*/ 4108387 h 6858000"/>
              <a:gd name="connsiteX97" fmla="*/ 5894095 w 6128435"/>
              <a:gd name="connsiteY97" fmla="*/ 4128857 h 6858000"/>
              <a:gd name="connsiteX98" fmla="*/ 5898339 w 6128435"/>
              <a:gd name="connsiteY98" fmla="*/ 4140800 h 6858000"/>
              <a:gd name="connsiteX99" fmla="*/ 5899734 w 6128435"/>
              <a:gd name="connsiteY99" fmla="*/ 4145632 h 6858000"/>
              <a:gd name="connsiteX100" fmla="*/ 5897098 w 6128435"/>
              <a:gd name="connsiteY100" fmla="*/ 4157819 h 6858000"/>
              <a:gd name="connsiteX101" fmla="*/ 5903513 w 6128435"/>
              <a:gd name="connsiteY101" fmla="*/ 4187661 h 6858000"/>
              <a:gd name="connsiteX102" fmla="*/ 5917114 w 6128435"/>
              <a:gd name="connsiteY102" fmla="*/ 4213096 h 6858000"/>
              <a:gd name="connsiteX103" fmla="*/ 5921153 w 6128435"/>
              <a:gd name="connsiteY103" fmla="*/ 4236222 h 6858000"/>
              <a:gd name="connsiteX104" fmla="*/ 5924233 w 6128435"/>
              <a:gd name="connsiteY104" fmla="*/ 4242060 h 6858000"/>
              <a:gd name="connsiteX105" fmla="*/ 5928910 w 6128435"/>
              <a:gd name="connsiteY105" fmla="*/ 4300973 h 6858000"/>
              <a:gd name="connsiteX106" fmla="*/ 5939320 w 6128435"/>
              <a:gd name="connsiteY106" fmla="*/ 4340435 h 6858000"/>
              <a:gd name="connsiteX107" fmla="*/ 5946705 w 6128435"/>
              <a:gd name="connsiteY107" fmla="*/ 4428051 h 6858000"/>
              <a:gd name="connsiteX108" fmla="*/ 5949261 w 6128435"/>
              <a:gd name="connsiteY108" fmla="*/ 4449185 h 6858000"/>
              <a:gd name="connsiteX109" fmla="*/ 5957504 w 6128435"/>
              <a:gd name="connsiteY109" fmla="*/ 4465911 h 6858000"/>
              <a:gd name="connsiteX110" fmla="*/ 5964689 w 6128435"/>
              <a:gd name="connsiteY110" fmla="*/ 4468532 h 6858000"/>
              <a:gd name="connsiteX111" fmla="*/ 5967062 w 6128435"/>
              <a:gd name="connsiteY111" fmla="*/ 4479923 h 6858000"/>
              <a:gd name="connsiteX112" fmla="*/ 5968960 w 6128435"/>
              <a:gd name="connsiteY112" fmla="*/ 4482655 h 6858000"/>
              <a:gd name="connsiteX113" fmla="*/ 5978567 w 6128435"/>
              <a:gd name="connsiteY113" fmla="*/ 4498605 h 6858000"/>
              <a:gd name="connsiteX114" fmla="*/ 5980106 w 6128435"/>
              <a:gd name="connsiteY114" fmla="*/ 4585087 h 6858000"/>
              <a:gd name="connsiteX115" fmla="*/ 5998138 w 6128435"/>
              <a:gd name="connsiteY115" fmla="*/ 4697518 h 6858000"/>
              <a:gd name="connsiteX116" fmla="*/ 6013516 w 6128435"/>
              <a:gd name="connsiteY116" fmla="*/ 4786619 h 6858000"/>
              <a:gd name="connsiteX117" fmla="*/ 6025404 w 6128435"/>
              <a:gd name="connsiteY117" fmla="*/ 4858148 h 6858000"/>
              <a:gd name="connsiteX118" fmla="*/ 6007749 w 6128435"/>
              <a:gd name="connsiteY118" fmla="*/ 4964715 h 6858000"/>
              <a:gd name="connsiteX119" fmla="*/ 6005269 w 6128435"/>
              <a:gd name="connsiteY119" fmla="*/ 5150567 h 6858000"/>
              <a:gd name="connsiteX120" fmla="*/ 6001127 w 6128435"/>
              <a:gd name="connsiteY120" fmla="*/ 5164609 h 6858000"/>
              <a:gd name="connsiteX121" fmla="*/ 5996647 w 6128435"/>
              <a:gd name="connsiteY121" fmla="*/ 5185640 h 6858000"/>
              <a:gd name="connsiteX122" fmla="*/ 5998514 w 6128435"/>
              <a:gd name="connsiteY122" fmla="*/ 5189673 h 6858000"/>
              <a:gd name="connsiteX123" fmla="*/ 5995970 w 6128435"/>
              <a:gd name="connsiteY123" fmla="*/ 5221547 h 6858000"/>
              <a:gd name="connsiteX124" fmla="*/ 5997218 w 6128435"/>
              <a:gd name="connsiteY124" fmla="*/ 5222031 h 6858000"/>
              <a:gd name="connsiteX125" fmla="*/ 6002116 w 6128435"/>
              <a:gd name="connsiteY125" fmla="*/ 5231223 h 6858000"/>
              <a:gd name="connsiteX126" fmla="*/ 6008541 w 6128435"/>
              <a:gd name="connsiteY126" fmla="*/ 5248680 h 6858000"/>
              <a:gd name="connsiteX127" fmla="*/ 6039260 w 6128435"/>
              <a:gd name="connsiteY127" fmla="*/ 5289518 h 6858000"/>
              <a:gd name="connsiteX128" fmla="*/ 6036748 w 6128435"/>
              <a:gd name="connsiteY128" fmla="*/ 5322752 h 6858000"/>
              <a:gd name="connsiteX129" fmla="*/ 6036943 w 6128435"/>
              <a:gd name="connsiteY129" fmla="*/ 5329480 h 6858000"/>
              <a:gd name="connsiteX130" fmla="*/ 6037236 w 6128435"/>
              <a:gd name="connsiteY130" fmla="*/ 5329634 h 6858000"/>
              <a:gd name="connsiteX131" fmla="*/ 6038019 w 6128435"/>
              <a:gd name="connsiteY131" fmla="*/ 5336764 h 6858000"/>
              <a:gd name="connsiteX132" fmla="*/ 6037298 w 6128435"/>
              <a:gd name="connsiteY132" fmla="*/ 5341753 h 6858000"/>
              <a:gd name="connsiteX133" fmla="*/ 6037677 w 6128435"/>
              <a:gd name="connsiteY133" fmla="*/ 5354807 h 6858000"/>
              <a:gd name="connsiteX134" fmla="*/ 6039728 w 6128435"/>
              <a:gd name="connsiteY134" fmla="*/ 5359416 h 6858000"/>
              <a:gd name="connsiteX135" fmla="*/ 6043311 w 6128435"/>
              <a:gd name="connsiteY135" fmla="*/ 5361407 h 6858000"/>
              <a:gd name="connsiteX136" fmla="*/ 6042954 w 6128435"/>
              <a:gd name="connsiteY136" fmla="*/ 5362576 h 6858000"/>
              <a:gd name="connsiteX137" fmla="*/ 6053435 w 6128435"/>
              <a:gd name="connsiteY137" fmla="*/ 5387547 h 6858000"/>
              <a:gd name="connsiteX138" fmla="*/ 6065933 w 6128435"/>
              <a:gd name="connsiteY138" fmla="*/ 5443002 h 6858000"/>
              <a:gd name="connsiteX139" fmla="*/ 6068640 w 6128435"/>
              <a:gd name="connsiteY139" fmla="*/ 5474503 h 6858000"/>
              <a:gd name="connsiteX140" fmla="*/ 6080922 w 6128435"/>
              <a:gd name="connsiteY140" fmla="*/ 5561070 h 6858000"/>
              <a:gd name="connsiteX141" fmla="*/ 6096949 w 6128435"/>
              <a:gd name="connsiteY141" fmla="*/ 5648179 h 6858000"/>
              <a:gd name="connsiteX142" fmla="*/ 6125703 w 6128435"/>
              <a:gd name="connsiteY142" fmla="*/ 5692894 h 6858000"/>
              <a:gd name="connsiteX143" fmla="*/ 6126670 w 6128435"/>
              <a:gd name="connsiteY143" fmla="*/ 5697882 h 6858000"/>
              <a:gd name="connsiteX144" fmla="*/ 6124061 w 6128435"/>
              <a:gd name="connsiteY144" fmla="*/ 5710294 h 6858000"/>
              <a:gd name="connsiteX145" fmla="*/ 6122213 w 6128435"/>
              <a:gd name="connsiteY145" fmla="*/ 5714762 h 6858000"/>
              <a:gd name="connsiteX146" fmla="*/ 6121353 w 6128435"/>
              <a:gd name="connsiteY146" fmla="*/ 5721725 h 6858000"/>
              <a:gd name="connsiteX147" fmla="*/ 6121607 w 6128435"/>
              <a:gd name="connsiteY147" fmla="*/ 5721959 h 6858000"/>
              <a:gd name="connsiteX148" fmla="*/ 6120262 w 6128435"/>
              <a:gd name="connsiteY148" fmla="*/ 5728358 h 6858000"/>
              <a:gd name="connsiteX149" fmla="*/ 6110194 w 6128435"/>
              <a:gd name="connsiteY149" fmla="*/ 5758853 h 6858000"/>
              <a:gd name="connsiteX150" fmla="*/ 6127519 w 6128435"/>
              <a:gd name="connsiteY150" fmla="*/ 5865775 h 6858000"/>
              <a:gd name="connsiteX151" fmla="*/ 6128435 w 6128435"/>
              <a:gd name="connsiteY151" fmla="*/ 5870164 h 6858000"/>
              <a:gd name="connsiteX152" fmla="*/ 6119217 w 6128435"/>
              <a:gd name="connsiteY152" fmla="*/ 5888542 h 6858000"/>
              <a:gd name="connsiteX153" fmla="*/ 6115966 w 6128435"/>
              <a:gd name="connsiteY153" fmla="*/ 5898387 h 6858000"/>
              <a:gd name="connsiteX154" fmla="*/ 6111924 w 6128435"/>
              <a:gd name="connsiteY154" fmla="*/ 5900444 h 6858000"/>
              <a:gd name="connsiteX155" fmla="*/ 6108716 w 6128435"/>
              <a:gd name="connsiteY155" fmla="*/ 5915345 h 6858000"/>
              <a:gd name="connsiteX156" fmla="*/ 6109524 w 6128435"/>
              <a:gd name="connsiteY156" fmla="*/ 5917328 h 6858000"/>
              <a:gd name="connsiteX157" fmla="*/ 6102493 w 6128435"/>
              <a:gd name="connsiteY157" fmla="*/ 5928602 h 6858000"/>
              <a:gd name="connsiteX158" fmla="*/ 6056863 w 6128435"/>
              <a:gd name="connsiteY158" fmla="*/ 6000643 h 6858000"/>
              <a:gd name="connsiteX159" fmla="*/ 6045436 w 6128435"/>
              <a:gd name="connsiteY159" fmla="*/ 6124480 h 6858000"/>
              <a:gd name="connsiteX160" fmla="*/ 6030489 w 6128435"/>
              <a:gd name="connsiteY160" fmla="*/ 6317666 h 6858000"/>
              <a:gd name="connsiteX161" fmla="*/ 6007492 w 6128435"/>
              <a:gd name="connsiteY161" fmla="*/ 6440818 h 6858000"/>
              <a:gd name="connsiteX162" fmla="*/ 6009467 w 6128435"/>
              <a:gd name="connsiteY162" fmla="*/ 6487076 h 6858000"/>
              <a:gd name="connsiteX163" fmla="*/ 5995064 w 6128435"/>
              <a:gd name="connsiteY163" fmla="*/ 6540791 h 6858000"/>
              <a:gd name="connsiteX164" fmla="*/ 5996309 w 6128435"/>
              <a:gd name="connsiteY164" fmla="*/ 6543961 h 6858000"/>
              <a:gd name="connsiteX165" fmla="*/ 5996048 w 6128435"/>
              <a:gd name="connsiteY165" fmla="*/ 6555444 h 6858000"/>
              <a:gd name="connsiteX166" fmla="*/ 6002524 w 6128435"/>
              <a:gd name="connsiteY166" fmla="*/ 6560188 h 6858000"/>
              <a:gd name="connsiteX167" fmla="*/ 6006823 w 6128435"/>
              <a:gd name="connsiteY167" fmla="*/ 6578546 h 6858000"/>
              <a:gd name="connsiteX168" fmla="*/ 6004510 w 6128435"/>
              <a:gd name="connsiteY168" fmla="*/ 6599256 h 6858000"/>
              <a:gd name="connsiteX169" fmla="*/ 5986207 w 6128435"/>
              <a:gd name="connsiteY169" fmla="*/ 6695855 h 6858000"/>
              <a:gd name="connsiteX170" fmla="*/ 5979428 w 6128435"/>
              <a:gd name="connsiteY170" fmla="*/ 6754678 h 6858000"/>
              <a:gd name="connsiteX171" fmla="*/ 5983398 w 6128435"/>
              <a:gd name="connsiteY171" fmla="*/ 6778641 h 6858000"/>
              <a:gd name="connsiteX172" fmla="*/ 5984543 w 6128435"/>
              <a:gd name="connsiteY172" fmla="*/ 6811016 h 6858000"/>
              <a:gd name="connsiteX173" fmla="*/ 5981802 w 6128435"/>
              <a:gd name="connsiteY173" fmla="*/ 6838578 h 6858000"/>
              <a:gd name="connsiteX174" fmla="*/ 5979671 w 6128435"/>
              <a:gd name="connsiteY174" fmla="*/ 6858000 h 6858000"/>
              <a:gd name="connsiteX175" fmla="*/ 0 w 6128435"/>
              <a:gd name="connsiteY175" fmla="*/ 6858000 h 6858000"/>
              <a:gd name="connsiteX176" fmla="*/ 0 w 6128435"/>
              <a:gd name="connsiteY17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272069 w 6128435"/>
              <a:gd name="connsiteY47" fmla="*/ 2454523 h 6858000"/>
              <a:gd name="connsiteX48" fmla="*/ 5271049 w 6128435"/>
              <a:gd name="connsiteY48" fmla="*/ 2459442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272069 w 6128435"/>
              <a:gd name="connsiteY47" fmla="*/ 2454523 h 6858000"/>
              <a:gd name="connsiteX48" fmla="*/ 5192511 w 6128435"/>
              <a:gd name="connsiteY48" fmla="*/ 2549199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148653 w 6128435"/>
              <a:gd name="connsiteY47" fmla="*/ 2460132 h 6858000"/>
              <a:gd name="connsiteX48" fmla="*/ 5192511 w 6128435"/>
              <a:gd name="connsiteY48" fmla="*/ 2549199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148653 w 6128435"/>
              <a:gd name="connsiteY47" fmla="*/ 2460132 h 6858000"/>
              <a:gd name="connsiteX48" fmla="*/ 5192511 w 6128435"/>
              <a:gd name="connsiteY48" fmla="*/ 2549199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148653 w 6128435"/>
              <a:gd name="connsiteY46" fmla="*/ 2460132 h 6858000"/>
              <a:gd name="connsiteX47" fmla="*/ 5192511 w 6128435"/>
              <a:gd name="connsiteY47" fmla="*/ 2549199 h 6858000"/>
              <a:gd name="connsiteX48" fmla="*/ 5307538 w 6128435"/>
              <a:gd name="connsiteY48" fmla="*/ 2514685 h 6858000"/>
              <a:gd name="connsiteX49" fmla="*/ 5337604 w 6128435"/>
              <a:gd name="connsiteY49" fmla="*/ 2597632 h 6858000"/>
              <a:gd name="connsiteX50" fmla="*/ 5407503 w 6128435"/>
              <a:gd name="connsiteY50" fmla="*/ 2786290 h 6858000"/>
              <a:gd name="connsiteX51" fmla="*/ 5407356 w 6128435"/>
              <a:gd name="connsiteY51" fmla="*/ 2787545 h 6858000"/>
              <a:gd name="connsiteX52" fmla="*/ 5411130 w 6128435"/>
              <a:gd name="connsiteY52" fmla="*/ 2788640 h 6858000"/>
              <a:gd name="connsiteX53" fmla="*/ 5416439 w 6128435"/>
              <a:gd name="connsiteY53" fmla="*/ 2805666 h 6858000"/>
              <a:gd name="connsiteX54" fmla="*/ 5416589 w 6128435"/>
              <a:gd name="connsiteY54" fmla="*/ 2810822 h 6858000"/>
              <a:gd name="connsiteX55" fmla="*/ 5418542 w 6128435"/>
              <a:gd name="connsiteY55" fmla="*/ 2817745 h 6858000"/>
              <a:gd name="connsiteX56" fmla="*/ 5418847 w 6128435"/>
              <a:gd name="connsiteY56" fmla="*/ 2817825 h 6858000"/>
              <a:gd name="connsiteX57" fmla="*/ 5423364 w 6128435"/>
              <a:gd name="connsiteY57" fmla="*/ 2858292 h 6858000"/>
              <a:gd name="connsiteX58" fmla="*/ 5479298 w 6128435"/>
              <a:gd name="connsiteY58" fmla="*/ 2947791 h 6858000"/>
              <a:gd name="connsiteX59" fmla="*/ 5481770 w 6128435"/>
              <a:gd name="connsiteY59" fmla="*/ 2951352 h 6858000"/>
              <a:gd name="connsiteX60" fmla="*/ 5481013 w 6128435"/>
              <a:gd name="connsiteY60" fmla="*/ 2973461 h 6858000"/>
              <a:gd name="connsiteX61" fmla="*/ 5482045 w 6128435"/>
              <a:gd name="connsiteY61" fmla="*/ 2984371 h 6858000"/>
              <a:gd name="connsiteX62" fmla="*/ 5479405 w 6128435"/>
              <a:gd name="connsiteY62" fmla="*/ 2988507 h 6858000"/>
              <a:gd name="connsiteX63" fmla="*/ 5482415 w 6128435"/>
              <a:gd name="connsiteY63" fmla="*/ 3004079 h 6858000"/>
              <a:gd name="connsiteX64" fmla="*/ 5483865 w 6128435"/>
              <a:gd name="connsiteY64" fmla="*/ 3005467 h 6858000"/>
              <a:gd name="connsiteX65" fmla="*/ 5482236 w 6128435"/>
              <a:gd name="connsiteY65" fmla="*/ 3019791 h 6858000"/>
              <a:gd name="connsiteX66" fmla="*/ 5475895 w 6128435"/>
              <a:gd name="connsiteY66" fmla="*/ 3033578 h 6858000"/>
              <a:gd name="connsiteX67" fmla="*/ 5477595 w 6128435"/>
              <a:gd name="connsiteY67" fmla="*/ 3250534 h 6858000"/>
              <a:gd name="connsiteX68" fmla="*/ 5532836 w 6128435"/>
              <a:gd name="connsiteY68" fmla="*/ 3353840 h 6858000"/>
              <a:gd name="connsiteX69" fmla="*/ 5561229 w 6128435"/>
              <a:gd name="connsiteY69" fmla="*/ 3395784 h 6858000"/>
              <a:gd name="connsiteX70" fmla="*/ 5589758 w 6128435"/>
              <a:gd name="connsiteY70" fmla="*/ 3506453 h 6858000"/>
              <a:gd name="connsiteX71" fmla="*/ 5596144 w 6128435"/>
              <a:gd name="connsiteY71" fmla="*/ 3534624 h 6858000"/>
              <a:gd name="connsiteX72" fmla="*/ 5597750 w 6128435"/>
              <a:gd name="connsiteY72" fmla="*/ 3534129 h 6858000"/>
              <a:gd name="connsiteX73" fmla="*/ 5599700 w 6128435"/>
              <a:gd name="connsiteY73" fmla="*/ 3547221 h 6858000"/>
              <a:gd name="connsiteX74" fmla="*/ 5615031 w 6128435"/>
              <a:gd name="connsiteY74" fmla="*/ 3557482 h 6858000"/>
              <a:gd name="connsiteX75" fmla="*/ 5618377 w 6128435"/>
              <a:gd name="connsiteY75" fmla="*/ 3588431 h 6858000"/>
              <a:gd name="connsiteX76" fmla="*/ 5612155 w 6128435"/>
              <a:gd name="connsiteY76" fmla="*/ 3589869 h 6858000"/>
              <a:gd name="connsiteX77" fmla="*/ 5620843 w 6128435"/>
              <a:gd name="connsiteY77" fmla="*/ 3606745 h 6858000"/>
              <a:gd name="connsiteX78" fmla="*/ 5655472 w 6128435"/>
              <a:gd name="connsiteY78" fmla="*/ 3678877 h 6858000"/>
              <a:gd name="connsiteX79" fmla="*/ 5680448 w 6128435"/>
              <a:gd name="connsiteY79" fmla="*/ 3717760 h 6858000"/>
              <a:gd name="connsiteX80" fmla="*/ 5683015 w 6128435"/>
              <a:gd name="connsiteY80" fmla="*/ 3762025 h 6858000"/>
              <a:gd name="connsiteX81" fmla="*/ 5696643 w 6128435"/>
              <a:gd name="connsiteY81" fmla="*/ 3773888 h 6858000"/>
              <a:gd name="connsiteX82" fmla="*/ 5699203 w 6128435"/>
              <a:gd name="connsiteY82" fmla="*/ 3775823 h 6858000"/>
              <a:gd name="connsiteX83" fmla="*/ 5704824 w 6128435"/>
              <a:gd name="connsiteY83" fmla="*/ 3785966 h 6858000"/>
              <a:gd name="connsiteX84" fmla="*/ 5712204 w 6128435"/>
              <a:gd name="connsiteY84" fmla="*/ 3785830 h 6858000"/>
              <a:gd name="connsiteX85" fmla="*/ 5724816 w 6128435"/>
              <a:gd name="connsiteY85" fmla="*/ 3798949 h 6858000"/>
              <a:gd name="connsiteX86" fmla="*/ 5733539 w 6128435"/>
              <a:gd name="connsiteY86" fmla="*/ 3818457 h 6858000"/>
              <a:gd name="connsiteX87" fmla="*/ 5768491 w 6128435"/>
              <a:gd name="connsiteY87" fmla="*/ 3914399 h 6858000"/>
              <a:gd name="connsiteX88" fmla="*/ 5793123 w 6128435"/>
              <a:gd name="connsiteY88" fmla="*/ 3969952 h 6858000"/>
              <a:gd name="connsiteX89" fmla="*/ 5808321 w 6128435"/>
              <a:gd name="connsiteY89" fmla="*/ 3988153 h 6858000"/>
              <a:gd name="connsiteX90" fmla="*/ 5825621 w 6128435"/>
              <a:gd name="connsiteY90" fmla="*/ 4015525 h 6858000"/>
              <a:gd name="connsiteX91" fmla="*/ 5860672 w 6128435"/>
              <a:gd name="connsiteY91" fmla="*/ 4061579 h 6858000"/>
              <a:gd name="connsiteX92" fmla="*/ 5872173 w 6128435"/>
              <a:gd name="connsiteY92" fmla="*/ 4088497 h 6858000"/>
              <a:gd name="connsiteX93" fmla="*/ 5883705 w 6128435"/>
              <a:gd name="connsiteY93" fmla="*/ 4101899 h 6858000"/>
              <a:gd name="connsiteX94" fmla="*/ 5885314 w 6128435"/>
              <a:gd name="connsiteY94" fmla="*/ 4108387 h 6858000"/>
              <a:gd name="connsiteX95" fmla="*/ 5894095 w 6128435"/>
              <a:gd name="connsiteY95" fmla="*/ 4128857 h 6858000"/>
              <a:gd name="connsiteX96" fmla="*/ 5898339 w 6128435"/>
              <a:gd name="connsiteY96" fmla="*/ 4140800 h 6858000"/>
              <a:gd name="connsiteX97" fmla="*/ 5899734 w 6128435"/>
              <a:gd name="connsiteY97" fmla="*/ 4145632 h 6858000"/>
              <a:gd name="connsiteX98" fmla="*/ 5897098 w 6128435"/>
              <a:gd name="connsiteY98" fmla="*/ 4157819 h 6858000"/>
              <a:gd name="connsiteX99" fmla="*/ 5903513 w 6128435"/>
              <a:gd name="connsiteY99" fmla="*/ 4187661 h 6858000"/>
              <a:gd name="connsiteX100" fmla="*/ 5917114 w 6128435"/>
              <a:gd name="connsiteY100" fmla="*/ 4213096 h 6858000"/>
              <a:gd name="connsiteX101" fmla="*/ 5921153 w 6128435"/>
              <a:gd name="connsiteY101" fmla="*/ 4236222 h 6858000"/>
              <a:gd name="connsiteX102" fmla="*/ 5924233 w 6128435"/>
              <a:gd name="connsiteY102" fmla="*/ 4242060 h 6858000"/>
              <a:gd name="connsiteX103" fmla="*/ 5928910 w 6128435"/>
              <a:gd name="connsiteY103" fmla="*/ 4300973 h 6858000"/>
              <a:gd name="connsiteX104" fmla="*/ 5939320 w 6128435"/>
              <a:gd name="connsiteY104" fmla="*/ 4340435 h 6858000"/>
              <a:gd name="connsiteX105" fmla="*/ 5946705 w 6128435"/>
              <a:gd name="connsiteY105" fmla="*/ 4428051 h 6858000"/>
              <a:gd name="connsiteX106" fmla="*/ 5949261 w 6128435"/>
              <a:gd name="connsiteY106" fmla="*/ 4449185 h 6858000"/>
              <a:gd name="connsiteX107" fmla="*/ 5957504 w 6128435"/>
              <a:gd name="connsiteY107" fmla="*/ 4465911 h 6858000"/>
              <a:gd name="connsiteX108" fmla="*/ 5964689 w 6128435"/>
              <a:gd name="connsiteY108" fmla="*/ 4468532 h 6858000"/>
              <a:gd name="connsiteX109" fmla="*/ 5967062 w 6128435"/>
              <a:gd name="connsiteY109" fmla="*/ 4479923 h 6858000"/>
              <a:gd name="connsiteX110" fmla="*/ 5968960 w 6128435"/>
              <a:gd name="connsiteY110" fmla="*/ 4482655 h 6858000"/>
              <a:gd name="connsiteX111" fmla="*/ 5978567 w 6128435"/>
              <a:gd name="connsiteY111" fmla="*/ 4498605 h 6858000"/>
              <a:gd name="connsiteX112" fmla="*/ 5980106 w 6128435"/>
              <a:gd name="connsiteY112" fmla="*/ 4585087 h 6858000"/>
              <a:gd name="connsiteX113" fmla="*/ 5998138 w 6128435"/>
              <a:gd name="connsiteY113" fmla="*/ 4697518 h 6858000"/>
              <a:gd name="connsiteX114" fmla="*/ 6013516 w 6128435"/>
              <a:gd name="connsiteY114" fmla="*/ 4786619 h 6858000"/>
              <a:gd name="connsiteX115" fmla="*/ 6025404 w 6128435"/>
              <a:gd name="connsiteY115" fmla="*/ 4858148 h 6858000"/>
              <a:gd name="connsiteX116" fmla="*/ 6007749 w 6128435"/>
              <a:gd name="connsiteY116" fmla="*/ 4964715 h 6858000"/>
              <a:gd name="connsiteX117" fmla="*/ 6005269 w 6128435"/>
              <a:gd name="connsiteY117" fmla="*/ 5150567 h 6858000"/>
              <a:gd name="connsiteX118" fmla="*/ 6001127 w 6128435"/>
              <a:gd name="connsiteY118" fmla="*/ 5164609 h 6858000"/>
              <a:gd name="connsiteX119" fmla="*/ 5996647 w 6128435"/>
              <a:gd name="connsiteY119" fmla="*/ 5185640 h 6858000"/>
              <a:gd name="connsiteX120" fmla="*/ 5998514 w 6128435"/>
              <a:gd name="connsiteY120" fmla="*/ 5189673 h 6858000"/>
              <a:gd name="connsiteX121" fmla="*/ 5995970 w 6128435"/>
              <a:gd name="connsiteY121" fmla="*/ 5221547 h 6858000"/>
              <a:gd name="connsiteX122" fmla="*/ 5997218 w 6128435"/>
              <a:gd name="connsiteY122" fmla="*/ 5222031 h 6858000"/>
              <a:gd name="connsiteX123" fmla="*/ 6002116 w 6128435"/>
              <a:gd name="connsiteY123" fmla="*/ 5231223 h 6858000"/>
              <a:gd name="connsiteX124" fmla="*/ 6008541 w 6128435"/>
              <a:gd name="connsiteY124" fmla="*/ 5248680 h 6858000"/>
              <a:gd name="connsiteX125" fmla="*/ 6039260 w 6128435"/>
              <a:gd name="connsiteY125" fmla="*/ 5289518 h 6858000"/>
              <a:gd name="connsiteX126" fmla="*/ 6036748 w 6128435"/>
              <a:gd name="connsiteY126" fmla="*/ 5322752 h 6858000"/>
              <a:gd name="connsiteX127" fmla="*/ 6036943 w 6128435"/>
              <a:gd name="connsiteY127" fmla="*/ 5329480 h 6858000"/>
              <a:gd name="connsiteX128" fmla="*/ 6037236 w 6128435"/>
              <a:gd name="connsiteY128" fmla="*/ 5329634 h 6858000"/>
              <a:gd name="connsiteX129" fmla="*/ 6038019 w 6128435"/>
              <a:gd name="connsiteY129" fmla="*/ 5336764 h 6858000"/>
              <a:gd name="connsiteX130" fmla="*/ 6037298 w 6128435"/>
              <a:gd name="connsiteY130" fmla="*/ 5341753 h 6858000"/>
              <a:gd name="connsiteX131" fmla="*/ 6037677 w 6128435"/>
              <a:gd name="connsiteY131" fmla="*/ 5354807 h 6858000"/>
              <a:gd name="connsiteX132" fmla="*/ 6039728 w 6128435"/>
              <a:gd name="connsiteY132" fmla="*/ 5359416 h 6858000"/>
              <a:gd name="connsiteX133" fmla="*/ 6043311 w 6128435"/>
              <a:gd name="connsiteY133" fmla="*/ 5361407 h 6858000"/>
              <a:gd name="connsiteX134" fmla="*/ 6042954 w 6128435"/>
              <a:gd name="connsiteY134" fmla="*/ 5362576 h 6858000"/>
              <a:gd name="connsiteX135" fmla="*/ 6053435 w 6128435"/>
              <a:gd name="connsiteY135" fmla="*/ 5387547 h 6858000"/>
              <a:gd name="connsiteX136" fmla="*/ 6065933 w 6128435"/>
              <a:gd name="connsiteY136" fmla="*/ 5443002 h 6858000"/>
              <a:gd name="connsiteX137" fmla="*/ 6068640 w 6128435"/>
              <a:gd name="connsiteY137" fmla="*/ 5474503 h 6858000"/>
              <a:gd name="connsiteX138" fmla="*/ 6080922 w 6128435"/>
              <a:gd name="connsiteY138" fmla="*/ 5561070 h 6858000"/>
              <a:gd name="connsiteX139" fmla="*/ 6096949 w 6128435"/>
              <a:gd name="connsiteY139" fmla="*/ 5648179 h 6858000"/>
              <a:gd name="connsiteX140" fmla="*/ 6125703 w 6128435"/>
              <a:gd name="connsiteY140" fmla="*/ 5692894 h 6858000"/>
              <a:gd name="connsiteX141" fmla="*/ 6126670 w 6128435"/>
              <a:gd name="connsiteY141" fmla="*/ 5697882 h 6858000"/>
              <a:gd name="connsiteX142" fmla="*/ 6124061 w 6128435"/>
              <a:gd name="connsiteY142" fmla="*/ 5710294 h 6858000"/>
              <a:gd name="connsiteX143" fmla="*/ 6122213 w 6128435"/>
              <a:gd name="connsiteY143" fmla="*/ 5714762 h 6858000"/>
              <a:gd name="connsiteX144" fmla="*/ 6121353 w 6128435"/>
              <a:gd name="connsiteY144" fmla="*/ 5721725 h 6858000"/>
              <a:gd name="connsiteX145" fmla="*/ 6121607 w 6128435"/>
              <a:gd name="connsiteY145" fmla="*/ 5721959 h 6858000"/>
              <a:gd name="connsiteX146" fmla="*/ 6120262 w 6128435"/>
              <a:gd name="connsiteY146" fmla="*/ 5728358 h 6858000"/>
              <a:gd name="connsiteX147" fmla="*/ 6110194 w 6128435"/>
              <a:gd name="connsiteY147" fmla="*/ 5758853 h 6858000"/>
              <a:gd name="connsiteX148" fmla="*/ 6127519 w 6128435"/>
              <a:gd name="connsiteY148" fmla="*/ 5865775 h 6858000"/>
              <a:gd name="connsiteX149" fmla="*/ 6128435 w 6128435"/>
              <a:gd name="connsiteY149" fmla="*/ 5870164 h 6858000"/>
              <a:gd name="connsiteX150" fmla="*/ 6119217 w 6128435"/>
              <a:gd name="connsiteY150" fmla="*/ 5888542 h 6858000"/>
              <a:gd name="connsiteX151" fmla="*/ 6115966 w 6128435"/>
              <a:gd name="connsiteY151" fmla="*/ 5898387 h 6858000"/>
              <a:gd name="connsiteX152" fmla="*/ 6111924 w 6128435"/>
              <a:gd name="connsiteY152" fmla="*/ 5900444 h 6858000"/>
              <a:gd name="connsiteX153" fmla="*/ 6108716 w 6128435"/>
              <a:gd name="connsiteY153" fmla="*/ 5915345 h 6858000"/>
              <a:gd name="connsiteX154" fmla="*/ 6109524 w 6128435"/>
              <a:gd name="connsiteY154" fmla="*/ 5917328 h 6858000"/>
              <a:gd name="connsiteX155" fmla="*/ 6102493 w 6128435"/>
              <a:gd name="connsiteY155" fmla="*/ 5928602 h 6858000"/>
              <a:gd name="connsiteX156" fmla="*/ 6056863 w 6128435"/>
              <a:gd name="connsiteY156" fmla="*/ 6000643 h 6858000"/>
              <a:gd name="connsiteX157" fmla="*/ 6045436 w 6128435"/>
              <a:gd name="connsiteY157" fmla="*/ 6124480 h 6858000"/>
              <a:gd name="connsiteX158" fmla="*/ 6030489 w 6128435"/>
              <a:gd name="connsiteY158" fmla="*/ 6317666 h 6858000"/>
              <a:gd name="connsiteX159" fmla="*/ 6007492 w 6128435"/>
              <a:gd name="connsiteY159" fmla="*/ 6440818 h 6858000"/>
              <a:gd name="connsiteX160" fmla="*/ 6009467 w 6128435"/>
              <a:gd name="connsiteY160" fmla="*/ 6487076 h 6858000"/>
              <a:gd name="connsiteX161" fmla="*/ 5995064 w 6128435"/>
              <a:gd name="connsiteY161" fmla="*/ 6540791 h 6858000"/>
              <a:gd name="connsiteX162" fmla="*/ 5996309 w 6128435"/>
              <a:gd name="connsiteY162" fmla="*/ 6543961 h 6858000"/>
              <a:gd name="connsiteX163" fmla="*/ 5996048 w 6128435"/>
              <a:gd name="connsiteY163" fmla="*/ 6555444 h 6858000"/>
              <a:gd name="connsiteX164" fmla="*/ 6002524 w 6128435"/>
              <a:gd name="connsiteY164" fmla="*/ 6560188 h 6858000"/>
              <a:gd name="connsiteX165" fmla="*/ 6006823 w 6128435"/>
              <a:gd name="connsiteY165" fmla="*/ 6578546 h 6858000"/>
              <a:gd name="connsiteX166" fmla="*/ 6004510 w 6128435"/>
              <a:gd name="connsiteY166" fmla="*/ 6599256 h 6858000"/>
              <a:gd name="connsiteX167" fmla="*/ 5986207 w 6128435"/>
              <a:gd name="connsiteY167" fmla="*/ 6695855 h 6858000"/>
              <a:gd name="connsiteX168" fmla="*/ 5979428 w 6128435"/>
              <a:gd name="connsiteY168" fmla="*/ 6754678 h 6858000"/>
              <a:gd name="connsiteX169" fmla="*/ 5983398 w 6128435"/>
              <a:gd name="connsiteY169" fmla="*/ 6778641 h 6858000"/>
              <a:gd name="connsiteX170" fmla="*/ 5984543 w 6128435"/>
              <a:gd name="connsiteY170" fmla="*/ 6811016 h 6858000"/>
              <a:gd name="connsiteX171" fmla="*/ 5981802 w 6128435"/>
              <a:gd name="connsiteY171" fmla="*/ 6838578 h 6858000"/>
              <a:gd name="connsiteX172" fmla="*/ 5979671 w 6128435"/>
              <a:gd name="connsiteY172" fmla="*/ 6858000 h 6858000"/>
              <a:gd name="connsiteX173" fmla="*/ 0 w 6128435"/>
              <a:gd name="connsiteY173" fmla="*/ 6858000 h 6858000"/>
              <a:gd name="connsiteX174" fmla="*/ 0 w 6128435"/>
              <a:gd name="connsiteY17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04120 w 6128435"/>
              <a:gd name="connsiteY45" fmla="*/ 2435967 h 6858000"/>
              <a:gd name="connsiteX46" fmla="*/ 5148653 w 6128435"/>
              <a:gd name="connsiteY46" fmla="*/ 2460132 h 6858000"/>
              <a:gd name="connsiteX47" fmla="*/ 5192511 w 6128435"/>
              <a:gd name="connsiteY47" fmla="*/ 2549199 h 6858000"/>
              <a:gd name="connsiteX48" fmla="*/ 5307538 w 6128435"/>
              <a:gd name="connsiteY48" fmla="*/ 2514685 h 6858000"/>
              <a:gd name="connsiteX49" fmla="*/ 5337604 w 6128435"/>
              <a:gd name="connsiteY49" fmla="*/ 2597632 h 6858000"/>
              <a:gd name="connsiteX50" fmla="*/ 5407503 w 6128435"/>
              <a:gd name="connsiteY50" fmla="*/ 2786290 h 6858000"/>
              <a:gd name="connsiteX51" fmla="*/ 5407356 w 6128435"/>
              <a:gd name="connsiteY51" fmla="*/ 2787545 h 6858000"/>
              <a:gd name="connsiteX52" fmla="*/ 5411130 w 6128435"/>
              <a:gd name="connsiteY52" fmla="*/ 2788640 h 6858000"/>
              <a:gd name="connsiteX53" fmla="*/ 5416439 w 6128435"/>
              <a:gd name="connsiteY53" fmla="*/ 2805666 h 6858000"/>
              <a:gd name="connsiteX54" fmla="*/ 5416589 w 6128435"/>
              <a:gd name="connsiteY54" fmla="*/ 2810822 h 6858000"/>
              <a:gd name="connsiteX55" fmla="*/ 5418542 w 6128435"/>
              <a:gd name="connsiteY55" fmla="*/ 2817745 h 6858000"/>
              <a:gd name="connsiteX56" fmla="*/ 5418847 w 6128435"/>
              <a:gd name="connsiteY56" fmla="*/ 2817825 h 6858000"/>
              <a:gd name="connsiteX57" fmla="*/ 5423364 w 6128435"/>
              <a:gd name="connsiteY57" fmla="*/ 2858292 h 6858000"/>
              <a:gd name="connsiteX58" fmla="*/ 5479298 w 6128435"/>
              <a:gd name="connsiteY58" fmla="*/ 2947791 h 6858000"/>
              <a:gd name="connsiteX59" fmla="*/ 5481770 w 6128435"/>
              <a:gd name="connsiteY59" fmla="*/ 2951352 h 6858000"/>
              <a:gd name="connsiteX60" fmla="*/ 5481013 w 6128435"/>
              <a:gd name="connsiteY60" fmla="*/ 2973461 h 6858000"/>
              <a:gd name="connsiteX61" fmla="*/ 5482045 w 6128435"/>
              <a:gd name="connsiteY61" fmla="*/ 2984371 h 6858000"/>
              <a:gd name="connsiteX62" fmla="*/ 5479405 w 6128435"/>
              <a:gd name="connsiteY62" fmla="*/ 2988507 h 6858000"/>
              <a:gd name="connsiteX63" fmla="*/ 5482415 w 6128435"/>
              <a:gd name="connsiteY63" fmla="*/ 3004079 h 6858000"/>
              <a:gd name="connsiteX64" fmla="*/ 5483865 w 6128435"/>
              <a:gd name="connsiteY64" fmla="*/ 3005467 h 6858000"/>
              <a:gd name="connsiteX65" fmla="*/ 5482236 w 6128435"/>
              <a:gd name="connsiteY65" fmla="*/ 3019791 h 6858000"/>
              <a:gd name="connsiteX66" fmla="*/ 5475895 w 6128435"/>
              <a:gd name="connsiteY66" fmla="*/ 3033578 h 6858000"/>
              <a:gd name="connsiteX67" fmla="*/ 5477595 w 6128435"/>
              <a:gd name="connsiteY67" fmla="*/ 3250534 h 6858000"/>
              <a:gd name="connsiteX68" fmla="*/ 5532836 w 6128435"/>
              <a:gd name="connsiteY68" fmla="*/ 3353840 h 6858000"/>
              <a:gd name="connsiteX69" fmla="*/ 5561229 w 6128435"/>
              <a:gd name="connsiteY69" fmla="*/ 3395784 h 6858000"/>
              <a:gd name="connsiteX70" fmla="*/ 5589758 w 6128435"/>
              <a:gd name="connsiteY70" fmla="*/ 3506453 h 6858000"/>
              <a:gd name="connsiteX71" fmla="*/ 5596144 w 6128435"/>
              <a:gd name="connsiteY71" fmla="*/ 3534624 h 6858000"/>
              <a:gd name="connsiteX72" fmla="*/ 5597750 w 6128435"/>
              <a:gd name="connsiteY72" fmla="*/ 3534129 h 6858000"/>
              <a:gd name="connsiteX73" fmla="*/ 5599700 w 6128435"/>
              <a:gd name="connsiteY73" fmla="*/ 3547221 h 6858000"/>
              <a:gd name="connsiteX74" fmla="*/ 5615031 w 6128435"/>
              <a:gd name="connsiteY74" fmla="*/ 3557482 h 6858000"/>
              <a:gd name="connsiteX75" fmla="*/ 5618377 w 6128435"/>
              <a:gd name="connsiteY75" fmla="*/ 3588431 h 6858000"/>
              <a:gd name="connsiteX76" fmla="*/ 5612155 w 6128435"/>
              <a:gd name="connsiteY76" fmla="*/ 3589869 h 6858000"/>
              <a:gd name="connsiteX77" fmla="*/ 5620843 w 6128435"/>
              <a:gd name="connsiteY77" fmla="*/ 3606745 h 6858000"/>
              <a:gd name="connsiteX78" fmla="*/ 5655472 w 6128435"/>
              <a:gd name="connsiteY78" fmla="*/ 3678877 h 6858000"/>
              <a:gd name="connsiteX79" fmla="*/ 5680448 w 6128435"/>
              <a:gd name="connsiteY79" fmla="*/ 3717760 h 6858000"/>
              <a:gd name="connsiteX80" fmla="*/ 5683015 w 6128435"/>
              <a:gd name="connsiteY80" fmla="*/ 3762025 h 6858000"/>
              <a:gd name="connsiteX81" fmla="*/ 5696643 w 6128435"/>
              <a:gd name="connsiteY81" fmla="*/ 3773888 h 6858000"/>
              <a:gd name="connsiteX82" fmla="*/ 5699203 w 6128435"/>
              <a:gd name="connsiteY82" fmla="*/ 3775823 h 6858000"/>
              <a:gd name="connsiteX83" fmla="*/ 5704824 w 6128435"/>
              <a:gd name="connsiteY83" fmla="*/ 3785966 h 6858000"/>
              <a:gd name="connsiteX84" fmla="*/ 5712204 w 6128435"/>
              <a:gd name="connsiteY84" fmla="*/ 3785830 h 6858000"/>
              <a:gd name="connsiteX85" fmla="*/ 5724816 w 6128435"/>
              <a:gd name="connsiteY85" fmla="*/ 3798949 h 6858000"/>
              <a:gd name="connsiteX86" fmla="*/ 5733539 w 6128435"/>
              <a:gd name="connsiteY86" fmla="*/ 3818457 h 6858000"/>
              <a:gd name="connsiteX87" fmla="*/ 5768491 w 6128435"/>
              <a:gd name="connsiteY87" fmla="*/ 3914399 h 6858000"/>
              <a:gd name="connsiteX88" fmla="*/ 5793123 w 6128435"/>
              <a:gd name="connsiteY88" fmla="*/ 3969952 h 6858000"/>
              <a:gd name="connsiteX89" fmla="*/ 5808321 w 6128435"/>
              <a:gd name="connsiteY89" fmla="*/ 3988153 h 6858000"/>
              <a:gd name="connsiteX90" fmla="*/ 5825621 w 6128435"/>
              <a:gd name="connsiteY90" fmla="*/ 4015525 h 6858000"/>
              <a:gd name="connsiteX91" fmla="*/ 5860672 w 6128435"/>
              <a:gd name="connsiteY91" fmla="*/ 4061579 h 6858000"/>
              <a:gd name="connsiteX92" fmla="*/ 5872173 w 6128435"/>
              <a:gd name="connsiteY92" fmla="*/ 4088497 h 6858000"/>
              <a:gd name="connsiteX93" fmla="*/ 5883705 w 6128435"/>
              <a:gd name="connsiteY93" fmla="*/ 4101899 h 6858000"/>
              <a:gd name="connsiteX94" fmla="*/ 5885314 w 6128435"/>
              <a:gd name="connsiteY94" fmla="*/ 4108387 h 6858000"/>
              <a:gd name="connsiteX95" fmla="*/ 5894095 w 6128435"/>
              <a:gd name="connsiteY95" fmla="*/ 4128857 h 6858000"/>
              <a:gd name="connsiteX96" fmla="*/ 5898339 w 6128435"/>
              <a:gd name="connsiteY96" fmla="*/ 4140800 h 6858000"/>
              <a:gd name="connsiteX97" fmla="*/ 5899734 w 6128435"/>
              <a:gd name="connsiteY97" fmla="*/ 4145632 h 6858000"/>
              <a:gd name="connsiteX98" fmla="*/ 5897098 w 6128435"/>
              <a:gd name="connsiteY98" fmla="*/ 4157819 h 6858000"/>
              <a:gd name="connsiteX99" fmla="*/ 5903513 w 6128435"/>
              <a:gd name="connsiteY99" fmla="*/ 4187661 h 6858000"/>
              <a:gd name="connsiteX100" fmla="*/ 5917114 w 6128435"/>
              <a:gd name="connsiteY100" fmla="*/ 4213096 h 6858000"/>
              <a:gd name="connsiteX101" fmla="*/ 5921153 w 6128435"/>
              <a:gd name="connsiteY101" fmla="*/ 4236222 h 6858000"/>
              <a:gd name="connsiteX102" fmla="*/ 5924233 w 6128435"/>
              <a:gd name="connsiteY102" fmla="*/ 4242060 h 6858000"/>
              <a:gd name="connsiteX103" fmla="*/ 5928910 w 6128435"/>
              <a:gd name="connsiteY103" fmla="*/ 4300973 h 6858000"/>
              <a:gd name="connsiteX104" fmla="*/ 5939320 w 6128435"/>
              <a:gd name="connsiteY104" fmla="*/ 4340435 h 6858000"/>
              <a:gd name="connsiteX105" fmla="*/ 5946705 w 6128435"/>
              <a:gd name="connsiteY105" fmla="*/ 4428051 h 6858000"/>
              <a:gd name="connsiteX106" fmla="*/ 5949261 w 6128435"/>
              <a:gd name="connsiteY106" fmla="*/ 4449185 h 6858000"/>
              <a:gd name="connsiteX107" fmla="*/ 5957504 w 6128435"/>
              <a:gd name="connsiteY107" fmla="*/ 4465911 h 6858000"/>
              <a:gd name="connsiteX108" fmla="*/ 5964689 w 6128435"/>
              <a:gd name="connsiteY108" fmla="*/ 4468532 h 6858000"/>
              <a:gd name="connsiteX109" fmla="*/ 5967062 w 6128435"/>
              <a:gd name="connsiteY109" fmla="*/ 4479923 h 6858000"/>
              <a:gd name="connsiteX110" fmla="*/ 5968960 w 6128435"/>
              <a:gd name="connsiteY110" fmla="*/ 4482655 h 6858000"/>
              <a:gd name="connsiteX111" fmla="*/ 5978567 w 6128435"/>
              <a:gd name="connsiteY111" fmla="*/ 4498605 h 6858000"/>
              <a:gd name="connsiteX112" fmla="*/ 5980106 w 6128435"/>
              <a:gd name="connsiteY112" fmla="*/ 4585087 h 6858000"/>
              <a:gd name="connsiteX113" fmla="*/ 5998138 w 6128435"/>
              <a:gd name="connsiteY113" fmla="*/ 4697518 h 6858000"/>
              <a:gd name="connsiteX114" fmla="*/ 6013516 w 6128435"/>
              <a:gd name="connsiteY114" fmla="*/ 4786619 h 6858000"/>
              <a:gd name="connsiteX115" fmla="*/ 6025404 w 6128435"/>
              <a:gd name="connsiteY115" fmla="*/ 4858148 h 6858000"/>
              <a:gd name="connsiteX116" fmla="*/ 6007749 w 6128435"/>
              <a:gd name="connsiteY116" fmla="*/ 4964715 h 6858000"/>
              <a:gd name="connsiteX117" fmla="*/ 6005269 w 6128435"/>
              <a:gd name="connsiteY117" fmla="*/ 5150567 h 6858000"/>
              <a:gd name="connsiteX118" fmla="*/ 6001127 w 6128435"/>
              <a:gd name="connsiteY118" fmla="*/ 5164609 h 6858000"/>
              <a:gd name="connsiteX119" fmla="*/ 5996647 w 6128435"/>
              <a:gd name="connsiteY119" fmla="*/ 5185640 h 6858000"/>
              <a:gd name="connsiteX120" fmla="*/ 5998514 w 6128435"/>
              <a:gd name="connsiteY120" fmla="*/ 5189673 h 6858000"/>
              <a:gd name="connsiteX121" fmla="*/ 5995970 w 6128435"/>
              <a:gd name="connsiteY121" fmla="*/ 5221547 h 6858000"/>
              <a:gd name="connsiteX122" fmla="*/ 5997218 w 6128435"/>
              <a:gd name="connsiteY122" fmla="*/ 5222031 h 6858000"/>
              <a:gd name="connsiteX123" fmla="*/ 6002116 w 6128435"/>
              <a:gd name="connsiteY123" fmla="*/ 5231223 h 6858000"/>
              <a:gd name="connsiteX124" fmla="*/ 6008541 w 6128435"/>
              <a:gd name="connsiteY124" fmla="*/ 5248680 h 6858000"/>
              <a:gd name="connsiteX125" fmla="*/ 6039260 w 6128435"/>
              <a:gd name="connsiteY125" fmla="*/ 5289518 h 6858000"/>
              <a:gd name="connsiteX126" fmla="*/ 6036748 w 6128435"/>
              <a:gd name="connsiteY126" fmla="*/ 5322752 h 6858000"/>
              <a:gd name="connsiteX127" fmla="*/ 6036943 w 6128435"/>
              <a:gd name="connsiteY127" fmla="*/ 5329480 h 6858000"/>
              <a:gd name="connsiteX128" fmla="*/ 6037236 w 6128435"/>
              <a:gd name="connsiteY128" fmla="*/ 5329634 h 6858000"/>
              <a:gd name="connsiteX129" fmla="*/ 6038019 w 6128435"/>
              <a:gd name="connsiteY129" fmla="*/ 5336764 h 6858000"/>
              <a:gd name="connsiteX130" fmla="*/ 6037298 w 6128435"/>
              <a:gd name="connsiteY130" fmla="*/ 5341753 h 6858000"/>
              <a:gd name="connsiteX131" fmla="*/ 6037677 w 6128435"/>
              <a:gd name="connsiteY131" fmla="*/ 5354807 h 6858000"/>
              <a:gd name="connsiteX132" fmla="*/ 6039728 w 6128435"/>
              <a:gd name="connsiteY132" fmla="*/ 5359416 h 6858000"/>
              <a:gd name="connsiteX133" fmla="*/ 6043311 w 6128435"/>
              <a:gd name="connsiteY133" fmla="*/ 5361407 h 6858000"/>
              <a:gd name="connsiteX134" fmla="*/ 6042954 w 6128435"/>
              <a:gd name="connsiteY134" fmla="*/ 5362576 h 6858000"/>
              <a:gd name="connsiteX135" fmla="*/ 6053435 w 6128435"/>
              <a:gd name="connsiteY135" fmla="*/ 5387547 h 6858000"/>
              <a:gd name="connsiteX136" fmla="*/ 6065933 w 6128435"/>
              <a:gd name="connsiteY136" fmla="*/ 5443002 h 6858000"/>
              <a:gd name="connsiteX137" fmla="*/ 6068640 w 6128435"/>
              <a:gd name="connsiteY137" fmla="*/ 5474503 h 6858000"/>
              <a:gd name="connsiteX138" fmla="*/ 6080922 w 6128435"/>
              <a:gd name="connsiteY138" fmla="*/ 5561070 h 6858000"/>
              <a:gd name="connsiteX139" fmla="*/ 6096949 w 6128435"/>
              <a:gd name="connsiteY139" fmla="*/ 5648179 h 6858000"/>
              <a:gd name="connsiteX140" fmla="*/ 6125703 w 6128435"/>
              <a:gd name="connsiteY140" fmla="*/ 5692894 h 6858000"/>
              <a:gd name="connsiteX141" fmla="*/ 6126670 w 6128435"/>
              <a:gd name="connsiteY141" fmla="*/ 5697882 h 6858000"/>
              <a:gd name="connsiteX142" fmla="*/ 6124061 w 6128435"/>
              <a:gd name="connsiteY142" fmla="*/ 5710294 h 6858000"/>
              <a:gd name="connsiteX143" fmla="*/ 6122213 w 6128435"/>
              <a:gd name="connsiteY143" fmla="*/ 5714762 h 6858000"/>
              <a:gd name="connsiteX144" fmla="*/ 6121353 w 6128435"/>
              <a:gd name="connsiteY144" fmla="*/ 5721725 h 6858000"/>
              <a:gd name="connsiteX145" fmla="*/ 6121607 w 6128435"/>
              <a:gd name="connsiteY145" fmla="*/ 5721959 h 6858000"/>
              <a:gd name="connsiteX146" fmla="*/ 6120262 w 6128435"/>
              <a:gd name="connsiteY146" fmla="*/ 5728358 h 6858000"/>
              <a:gd name="connsiteX147" fmla="*/ 6110194 w 6128435"/>
              <a:gd name="connsiteY147" fmla="*/ 5758853 h 6858000"/>
              <a:gd name="connsiteX148" fmla="*/ 6127519 w 6128435"/>
              <a:gd name="connsiteY148" fmla="*/ 5865775 h 6858000"/>
              <a:gd name="connsiteX149" fmla="*/ 6128435 w 6128435"/>
              <a:gd name="connsiteY149" fmla="*/ 5870164 h 6858000"/>
              <a:gd name="connsiteX150" fmla="*/ 6119217 w 6128435"/>
              <a:gd name="connsiteY150" fmla="*/ 5888542 h 6858000"/>
              <a:gd name="connsiteX151" fmla="*/ 6115966 w 6128435"/>
              <a:gd name="connsiteY151" fmla="*/ 5898387 h 6858000"/>
              <a:gd name="connsiteX152" fmla="*/ 6111924 w 6128435"/>
              <a:gd name="connsiteY152" fmla="*/ 5900444 h 6858000"/>
              <a:gd name="connsiteX153" fmla="*/ 6108716 w 6128435"/>
              <a:gd name="connsiteY153" fmla="*/ 5915345 h 6858000"/>
              <a:gd name="connsiteX154" fmla="*/ 6109524 w 6128435"/>
              <a:gd name="connsiteY154" fmla="*/ 5917328 h 6858000"/>
              <a:gd name="connsiteX155" fmla="*/ 6102493 w 6128435"/>
              <a:gd name="connsiteY155" fmla="*/ 5928602 h 6858000"/>
              <a:gd name="connsiteX156" fmla="*/ 6056863 w 6128435"/>
              <a:gd name="connsiteY156" fmla="*/ 6000643 h 6858000"/>
              <a:gd name="connsiteX157" fmla="*/ 6045436 w 6128435"/>
              <a:gd name="connsiteY157" fmla="*/ 6124480 h 6858000"/>
              <a:gd name="connsiteX158" fmla="*/ 6030489 w 6128435"/>
              <a:gd name="connsiteY158" fmla="*/ 6317666 h 6858000"/>
              <a:gd name="connsiteX159" fmla="*/ 6007492 w 6128435"/>
              <a:gd name="connsiteY159" fmla="*/ 6440818 h 6858000"/>
              <a:gd name="connsiteX160" fmla="*/ 6009467 w 6128435"/>
              <a:gd name="connsiteY160" fmla="*/ 6487076 h 6858000"/>
              <a:gd name="connsiteX161" fmla="*/ 5995064 w 6128435"/>
              <a:gd name="connsiteY161" fmla="*/ 6540791 h 6858000"/>
              <a:gd name="connsiteX162" fmla="*/ 5996309 w 6128435"/>
              <a:gd name="connsiteY162" fmla="*/ 6543961 h 6858000"/>
              <a:gd name="connsiteX163" fmla="*/ 5996048 w 6128435"/>
              <a:gd name="connsiteY163" fmla="*/ 6555444 h 6858000"/>
              <a:gd name="connsiteX164" fmla="*/ 6002524 w 6128435"/>
              <a:gd name="connsiteY164" fmla="*/ 6560188 h 6858000"/>
              <a:gd name="connsiteX165" fmla="*/ 6006823 w 6128435"/>
              <a:gd name="connsiteY165" fmla="*/ 6578546 h 6858000"/>
              <a:gd name="connsiteX166" fmla="*/ 6004510 w 6128435"/>
              <a:gd name="connsiteY166" fmla="*/ 6599256 h 6858000"/>
              <a:gd name="connsiteX167" fmla="*/ 5986207 w 6128435"/>
              <a:gd name="connsiteY167" fmla="*/ 6695855 h 6858000"/>
              <a:gd name="connsiteX168" fmla="*/ 5979428 w 6128435"/>
              <a:gd name="connsiteY168" fmla="*/ 6754678 h 6858000"/>
              <a:gd name="connsiteX169" fmla="*/ 5983398 w 6128435"/>
              <a:gd name="connsiteY169" fmla="*/ 6778641 h 6858000"/>
              <a:gd name="connsiteX170" fmla="*/ 5984543 w 6128435"/>
              <a:gd name="connsiteY170" fmla="*/ 6811016 h 6858000"/>
              <a:gd name="connsiteX171" fmla="*/ 5981802 w 6128435"/>
              <a:gd name="connsiteY171" fmla="*/ 6838578 h 6858000"/>
              <a:gd name="connsiteX172" fmla="*/ 5979671 w 6128435"/>
              <a:gd name="connsiteY172" fmla="*/ 6858000 h 6858000"/>
              <a:gd name="connsiteX173" fmla="*/ 0 w 6128435"/>
              <a:gd name="connsiteY173" fmla="*/ 6858000 h 6858000"/>
              <a:gd name="connsiteX174" fmla="*/ 0 w 6128435"/>
              <a:gd name="connsiteY17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04120 w 6128435"/>
              <a:gd name="connsiteY44" fmla="*/ 2435967 h 6858000"/>
              <a:gd name="connsiteX45" fmla="*/ 5148653 w 6128435"/>
              <a:gd name="connsiteY45" fmla="*/ 2460132 h 6858000"/>
              <a:gd name="connsiteX46" fmla="*/ 5192511 w 6128435"/>
              <a:gd name="connsiteY46" fmla="*/ 2549199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148653 w 6128435"/>
              <a:gd name="connsiteY45" fmla="*/ 2460132 h 6858000"/>
              <a:gd name="connsiteX46" fmla="*/ 5192511 w 6128435"/>
              <a:gd name="connsiteY46" fmla="*/ 2549199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192511 w 6128435"/>
              <a:gd name="connsiteY46" fmla="*/ 2549199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338366 w 6128435"/>
              <a:gd name="connsiteY46" fmla="*/ 2465052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338366 w 6128435"/>
              <a:gd name="connsiteY46" fmla="*/ 2465052 h 6858000"/>
              <a:gd name="connsiteX47" fmla="*/ 5337604 w 6128435"/>
              <a:gd name="connsiteY47" fmla="*/ 2597632 h 6858000"/>
              <a:gd name="connsiteX48" fmla="*/ 5407503 w 6128435"/>
              <a:gd name="connsiteY48" fmla="*/ 2786290 h 6858000"/>
              <a:gd name="connsiteX49" fmla="*/ 5407356 w 6128435"/>
              <a:gd name="connsiteY49" fmla="*/ 2787545 h 6858000"/>
              <a:gd name="connsiteX50" fmla="*/ 5411130 w 6128435"/>
              <a:gd name="connsiteY50" fmla="*/ 2788640 h 6858000"/>
              <a:gd name="connsiteX51" fmla="*/ 5416439 w 6128435"/>
              <a:gd name="connsiteY51" fmla="*/ 2805666 h 6858000"/>
              <a:gd name="connsiteX52" fmla="*/ 5416589 w 6128435"/>
              <a:gd name="connsiteY52" fmla="*/ 2810822 h 6858000"/>
              <a:gd name="connsiteX53" fmla="*/ 5418542 w 6128435"/>
              <a:gd name="connsiteY53" fmla="*/ 2817745 h 6858000"/>
              <a:gd name="connsiteX54" fmla="*/ 5418847 w 6128435"/>
              <a:gd name="connsiteY54" fmla="*/ 2817825 h 6858000"/>
              <a:gd name="connsiteX55" fmla="*/ 5423364 w 6128435"/>
              <a:gd name="connsiteY55" fmla="*/ 2858292 h 6858000"/>
              <a:gd name="connsiteX56" fmla="*/ 5479298 w 6128435"/>
              <a:gd name="connsiteY56" fmla="*/ 2947791 h 6858000"/>
              <a:gd name="connsiteX57" fmla="*/ 5481770 w 6128435"/>
              <a:gd name="connsiteY57" fmla="*/ 2951352 h 6858000"/>
              <a:gd name="connsiteX58" fmla="*/ 5481013 w 6128435"/>
              <a:gd name="connsiteY58" fmla="*/ 2973461 h 6858000"/>
              <a:gd name="connsiteX59" fmla="*/ 5482045 w 6128435"/>
              <a:gd name="connsiteY59" fmla="*/ 2984371 h 6858000"/>
              <a:gd name="connsiteX60" fmla="*/ 5479405 w 6128435"/>
              <a:gd name="connsiteY60" fmla="*/ 2988507 h 6858000"/>
              <a:gd name="connsiteX61" fmla="*/ 5482415 w 6128435"/>
              <a:gd name="connsiteY61" fmla="*/ 3004079 h 6858000"/>
              <a:gd name="connsiteX62" fmla="*/ 5483865 w 6128435"/>
              <a:gd name="connsiteY62" fmla="*/ 3005467 h 6858000"/>
              <a:gd name="connsiteX63" fmla="*/ 5482236 w 6128435"/>
              <a:gd name="connsiteY63" fmla="*/ 3019791 h 6858000"/>
              <a:gd name="connsiteX64" fmla="*/ 5475895 w 6128435"/>
              <a:gd name="connsiteY64" fmla="*/ 3033578 h 6858000"/>
              <a:gd name="connsiteX65" fmla="*/ 5477595 w 6128435"/>
              <a:gd name="connsiteY65" fmla="*/ 3250534 h 6858000"/>
              <a:gd name="connsiteX66" fmla="*/ 5532836 w 6128435"/>
              <a:gd name="connsiteY66" fmla="*/ 3353840 h 6858000"/>
              <a:gd name="connsiteX67" fmla="*/ 5561229 w 6128435"/>
              <a:gd name="connsiteY67" fmla="*/ 3395784 h 6858000"/>
              <a:gd name="connsiteX68" fmla="*/ 5589758 w 6128435"/>
              <a:gd name="connsiteY68" fmla="*/ 3506453 h 6858000"/>
              <a:gd name="connsiteX69" fmla="*/ 5596144 w 6128435"/>
              <a:gd name="connsiteY69" fmla="*/ 3534624 h 6858000"/>
              <a:gd name="connsiteX70" fmla="*/ 5597750 w 6128435"/>
              <a:gd name="connsiteY70" fmla="*/ 3534129 h 6858000"/>
              <a:gd name="connsiteX71" fmla="*/ 5599700 w 6128435"/>
              <a:gd name="connsiteY71" fmla="*/ 3547221 h 6858000"/>
              <a:gd name="connsiteX72" fmla="*/ 5615031 w 6128435"/>
              <a:gd name="connsiteY72" fmla="*/ 3557482 h 6858000"/>
              <a:gd name="connsiteX73" fmla="*/ 5618377 w 6128435"/>
              <a:gd name="connsiteY73" fmla="*/ 3588431 h 6858000"/>
              <a:gd name="connsiteX74" fmla="*/ 5612155 w 6128435"/>
              <a:gd name="connsiteY74" fmla="*/ 3589869 h 6858000"/>
              <a:gd name="connsiteX75" fmla="*/ 5620843 w 6128435"/>
              <a:gd name="connsiteY75" fmla="*/ 3606745 h 6858000"/>
              <a:gd name="connsiteX76" fmla="*/ 5655472 w 6128435"/>
              <a:gd name="connsiteY76" fmla="*/ 3678877 h 6858000"/>
              <a:gd name="connsiteX77" fmla="*/ 5680448 w 6128435"/>
              <a:gd name="connsiteY77" fmla="*/ 3717760 h 6858000"/>
              <a:gd name="connsiteX78" fmla="*/ 5683015 w 6128435"/>
              <a:gd name="connsiteY78" fmla="*/ 3762025 h 6858000"/>
              <a:gd name="connsiteX79" fmla="*/ 5696643 w 6128435"/>
              <a:gd name="connsiteY79" fmla="*/ 3773888 h 6858000"/>
              <a:gd name="connsiteX80" fmla="*/ 5699203 w 6128435"/>
              <a:gd name="connsiteY80" fmla="*/ 3775823 h 6858000"/>
              <a:gd name="connsiteX81" fmla="*/ 5704824 w 6128435"/>
              <a:gd name="connsiteY81" fmla="*/ 3785966 h 6858000"/>
              <a:gd name="connsiteX82" fmla="*/ 5712204 w 6128435"/>
              <a:gd name="connsiteY82" fmla="*/ 3785830 h 6858000"/>
              <a:gd name="connsiteX83" fmla="*/ 5724816 w 6128435"/>
              <a:gd name="connsiteY83" fmla="*/ 3798949 h 6858000"/>
              <a:gd name="connsiteX84" fmla="*/ 5733539 w 6128435"/>
              <a:gd name="connsiteY84" fmla="*/ 3818457 h 6858000"/>
              <a:gd name="connsiteX85" fmla="*/ 5768491 w 6128435"/>
              <a:gd name="connsiteY85" fmla="*/ 3914399 h 6858000"/>
              <a:gd name="connsiteX86" fmla="*/ 5793123 w 6128435"/>
              <a:gd name="connsiteY86" fmla="*/ 3969952 h 6858000"/>
              <a:gd name="connsiteX87" fmla="*/ 5808321 w 6128435"/>
              <a:gd name="connsiteY87" fmla="*/ 3988153 h 6858000"/>
              <a:gd name="connsiteX88" fmla="*/ 5825621 w 6128435"/>
              <a:gd name="connsiteY88" fmla="*/ 4015525 h 6858000"/>
              <a:gd name="connsiteX89" fmla="*/ 5860672 w 6128435"/>
              <a:gd name="connsiteY89" fmla="*/ 4061579 h 6858000"/>
              <a:gd name="connsiteX90" fmla="*/ 5872173 w 6128435"/>
              <a:gd name="connsiteY90" fmla="*/ 4088497 h 6858000"/>
              <a:gd name="connsiteX91" fmla="*/ 5883705 w 6128435"/>
              <a:gd name="connsiteY91" fmla="*/ 4101899 h 6858000"/>
              <a:gd name="connsiteX92" fmla="*/ 5885314 w 6128435"/>
              <a:gd name="connsiteY92" fmla="*/ 4108387 h 6858000"/>
              <a:gd name="connsiteX93" fmla="*/ 5894095 w 6128435"/>
              <a:gd name="connsiteY93" fmla="*/ 4128857 h 6858000"/>
              <a:gd name="connsiteX94" fmla="*/ 5898339 w 6128435"/>
              <a:gd name="connsiteY94" fmla="*/ 4140800 h 6858000"/>
              <a:gd name="connsiteX95" fmla="*/ 5899734 w 6128435"/>
              <a:gd name="connsiteY95" fmla="*/ 4145632 h 6858000"/>
              <a:gd name="connsiteX96" fmla="*/ 5897098 w 6128435"/>
              <a:gd name="connsiteY96" fmla="*/ 4157819 h 6858000"/>
              <a:gd name="connsiteX97" fmla="*/ 5903513 w 6128435"/>
              <a:gd name="connsiteY97" fmla="*/ 4187661 h 6858000"/>
              <a:gd name="connsiteX98" fmla="*/ 5917114 w 6128435"/>
              <a:gd name="connsiteY98" fmla="*/ 4213096 h 6858000"/>
              <a:gd name="connsiteX99" fmla="*/ 5921153 w 6128435"/>
              <a:gd name="connsiteY99" fmla="*/ 4236222 h 6858000"/>
              <a:gd name="connsiteX100" fmla="*/ 5924233 w 6128435"/>
              <a:gd name="connsiteY100" fmla="*/ 4242060 h 6858000"/>
              <a:gd name="connsiteX101" fmla="*/ 5928910 w 6128435"/>
              <a:gd name="connsiteY101" fmla="*/ 4300973 h 6858000"/>
              <a:gd name="connsiteX102" fmla="*/ 5939320 w 6128435"/>
              <a:gd name="connsiteY102" fmla="*/ 4340435 h 6858000"/>
              <a:gd name="connsiteX103" fmla="*/ 5946705 w 6128435"/>
              <a:gd name="connsiteY103" fmla="*/ 4428051 h 6858000"/>
              <a:gd name="connsiteX104" fmla="*/ 5949261 w 6128435"/>
              <a:gd name="connsiteY104" fmla="*/ 4449185 h 6858000"/>
              <a:gd name="connsiteX105" fmla="*/ 5957504 w 6128435"/>
              <a:gd name="connsiteY105" fmla="*/ 4465911 h 6858000"/>
              <a:gd name="connsiteX106" fmla="*/ 5964689 w 6128435"/>
              <a:gd name="connsiteY106" fmla="*/ 4468532 h 6858000"/>
              <a:gd name="connsiteX107" fmla="*/ 5967062 w 6128435"/>
              <a:gd name="connsiteY107" fmla="*/ 4479923 h 6858000"/>
              <a:gd name="connsiteX108" fmla="*/ 5968960 w 6128435"/>
              <a:gd name="connsiteY108" fmla="*/ 4482655 h 6858000"/>
              <a:gd name="connsiteX109" fmla="*/ 5978567 w 6128435"/>
              <a:gd name="connsiteY109" fmla="*/ 4498605 h 6858000"/>
              <a:gd name="connsiteX110" fmla="*/ 5980106 w 6128435"/>
              <a:gd name="connsiteY110" fmla="*/ 4585087 h 6858000"/>
              <a:gd name="connsiteX111" fmla="*/ 5998138 w 6128435"/>
              <a:gd name="connsiteY111" fmla="*/ 4697518 h 6858000"/>
              <a:gd name="connsiteX112" fmla="*/ 6013516 w 6128435"/>
              <a:gd name="connsiteY112" fmla="*/ 4786619 h 6858000"/>
              <a:gd name="connsiteX113" fmla="*/ 6025404 w 6128435"/>
              <a:gd name="connsiteY113" fmla="*/ 4858148 h 6858000"/>
              <a:gd name="connsiteX114" fmla="*/ 6007749 w 6128435"/>
              <a:gd name="connsiteY114" fmla="*/ 4964715 h 6858000"/>
              <a:gd name="connsiteX115" fmla="*/ 6005269 w 6128435"/>
              <a:gd name="connsiteY115" fmla="*/ 5150567 h 6858000"/>
              <a:gd name="connsiteX116" fmla="*/ 6001127 w 6128435"/>
              <a:gd name="connsiteY116" fmla="*/ 5164609 h 6858000"/>
              <a:gd name="connsiteX117" fmla="*/ 5996647 w 6128435"/>
              <a:gd name="connsiteY117" fmla="*/ 5185640 h 6858000"/>
              <a:gd name="connsiteX118" fmla="*/ 5998514 w 6128435"/>
              <a:gd name="connsiteY118" fmla="*/ 5189673 h 6858000"/>
              <a:gd name="connsiteX119" fmla="*/ 5995970 w 6128435"/>
              <a:gd name="connsiteY119" fmla="*/ 5221547 h 6858000"/>
              <a:gd name="connsiteX120" fmla="*/ 5997218 w 6128435"/>
              <a:gd name="connsiteY120" fmla="*/ 5222031 h 6858000"/>
              <a:gd name="connsiteX121" fmla="*/ 6002116 w 6128435"/>
              <a:gd name="connsiteY121" fmla="*/ 5231223 h 6858000"/>
              <a:gd name="connsiteX122" fmla="*/ 6008541 w 6128435"/>
              <a:gd name="connsiteY122" fmla="*/ 5248680 h 6858000"/>
              <a:gd name="connsiteX123" fmla="*/ 6039260 w 6128435"/>
              <a:gd name="connsiteY123" fmla="*/ 5289518 h 6858000"/>
              <a:gd name="connsiteX124" fmla="*/ 6036748 w 6128435"/>
              <a:gd name="connsiteY124" fmla="*/ 5322752 h 6858000"/>
              <a:gd name="connsiteX125" fmla="*/ 6036943 w 6128435"/>
              <a:gd name="connsiteY125" fmla="*/ 5329480 h 6858000"/>
              <a:gd name="connsiteX126" fmla="*/ 6037236 w 6128435"/>
              <a:gd name="connsiteY126" fmla="*/ 5329634 h 6858000"/>
              <a:gd name="connsiteX127" fmla="*/ 6038019 w 6128435"/>
              <a:gd name="connsiteY127" fmla="*/ 5336764 h 6858000"/>
              <a:gd name="connsiteX128" fmla="*/ 6037298 w 6128435"/>
              <a:gd name="connsiteY128" fmla="*/ 5341753 h 6858000"/>
              <a:gd name="connsiteX129" fmla="*/ 6037677 w 6128435"/>
              <a:gd name="connsiteY129" fmla="*/ 5354807 h 6858000"/>
              <a:gd name="connsiteX130" fmla="*/ 6039728 w 6128435"/>
              <a:gd name="connsiteY130" fmla="*/ 5359416 h 6858000"/>
              <a:gd name="connsiteX131" fmla="*/ 6043311 w 6128435"/>
              <a:gd name="connsiteY131" fmla="*/ 5361407 h 6858000"/>
              <a:gd name="connsiteX132" fmla="*/ 6042954 w 6128435"/>
              <a:gd name="connsiteY132" fmla="*/ 5362576 h 6858000"/>
              <a:gd name="connsiteX133" fmla="*/ 6053435 w 6128435"/>
              <a:gd name="connsiteY133" fmla="*/ 5387547 h 6858000"/>
              <a:gd name="connsiteX134" fmla="*/ 6065933 w 6128435"/>
              <a:gd name="connsiteY134" fmla="*/ 5443002 h 6858000"/>
              <a:gd name="connsiteX135" fmla="*/ 6068640 w 6128435"/>
              <a:gd name="connsiteY135" fmla="*/ 5474503 h 6858000"/>
              <a:gd name="connsiteX136" fmla="*/ 6080922 w 6128435"/>
              <a:gd name="connsiteY136" fmla="*/ 5561070 h 6858000"/>
              <a:gd name="connsiteX137" fmla="*/ 6096949 w 6128435"/>
              <a:gd name="connsiteY137" fmla="*/ 5648179 h 6858000"/>
              <a:gd name="connsiteX138" fmla="*/ 6125703 w 6128435"/>
              <a:gd name="connsiteY138" fmla="*/ 5692894 h 6858000"/>
              <a:gd name="connsiteX139" fmla="*/ 6126670 w 6128435"/>
              <a:gd name="connsiteY139" fmla="*/ 5697882 h 6858000"/>
              <a:gd name="connsiteX140" fmla="*/ 6124061 w 6128435"/>
              <a:gd name="connsiteY140" fmla="*/ 5710294 h 6858000"/>
              <a:gd name="connsiteX141" fmla="*/ 6122213 w 6128435"/>
              <a:gd name="connsiteY141" fmla="*/ 5714762 h 6858000"/>
              <a:gd name="connsiteX142" fmla="*/ 6121353 w 6128435"/>
              <a:gd name="connsiteY142" fmla="*/ 5721725 h 6858000"/>
              <a:gd name="connsiteX143" fmla="*/ 6121607 w 6128435"/>
              <a:gd name="connsiteY143" fmla="*/ 5721959 h 6858000"/>
              <a:gd name="connsiteX144" fmla="*/ 6120262 w 6128435"/>
              <a:gd name="connsiteY144" fmla="*/ 5728358 h 6858000"/>
              <a:gd name="connsiteX145" fmla="*/ 6110194 w 6128435"/>
              <a:gd name="connsiteY145" fmla="*/ 5758853 h 6858000"/>
              <a:gd name="connsiteX146" fmla="*/ 6127519 w 6128435"/>
              <a:gd name="connsiteY146" fmla="*/ 5865775 h 6858000"/>
              <a:gd name="connsiteX147" fmla="*/ 6128435 w 6128435"/>
              <a:gd name="connsiteY147" fmla="*/ 5870164 h 6858000"/>
              <a:gd name="connsiteX148" fmla="*/ 6119217 w 6128435"/>
              <a:gd name="connsiteY148" fmla="*/ 5888542 h 6858000"/>
              <a:gd name="connsiteX149" fmla="*/ 6115966 w 6128435"/>
              <a:gd name="connsiteY149" fmla="*/ 5898387 h 6858000"/>
              <a:gd name="connsiteX150" fmla="*/ 6111924 w 6128435"/>
              <a:gd name="connsiteY150" fmla="*/ 5900444 h 6858000"/>
              <a:gd name="connsiteX151" fmla="*/ 6108716 w 6128435"/>
              <a:gd name="connsiteY151" fmla="*/ 5915345 h 6858000"/>
              <a:gd name="connsiteX152" fmla="*/ 6109524 w 6128435"/>
              <a:gd name="connsiteY152" fmla="*/ 5917328 h 6858000"/>
              <a:gd name="connsiteX153" fmla="*/ 6102493 w 6128435"/>
              <a:gd name="connsiteY153" fmla="*/ 5928602 h 6858000"/>
              <a:gd name="connsiteX154" fmla="*/ 6056863 w 6128435"/>
              <a:gd name="connsiteY154" fmla="*/ 6000643 h 6858000"/>
              <a:gd name="connsiteX155" fmla="*/ 6045436 w 6128435"/>
              <a:gd name="connsiteY155" fmla="*/ 6124480 h 6858000"/>
              <a:gd name="connsiteX156" fmla="*/ 6030489 w 6128435"/>
              <a:gd name="connsiteY156" fmla="*/ 6317666 h 6858000"/>
              <a:gd name="connsiteX157" fmla="*/ 6007492 w 6128435"/>
              <a:gd name="connsiteY157" fmla="*/ 6440818 h 6858000"/>
              <a:gd name="connsiteX158" fmla="*/ 6009467 w 6128435"/>
              <a:gd name="connsiteY158" fmla="*/ 6487076 h 6858000"/>
              <a:gd name="connsiteX159" fmla="*/ 5995064 w 6128435"/>
              <a:gd name="connsiteY159" fmla="*/ 6540791 h 6858000"/>
              <a:gd name="connsiteX160" fmla="*/ 5996309 w 6128435"/>
              <a:gd name="connsiteY160" fmla="*/ 6543961 h 6858000"/>
              <a:gd name="connsiteX161" fmla="*/ 5996048 w 6128435"/>
              <a:gd name="connsiteY161" fmla="*/ 6555444 h 6858000"/>
              <a:gd name="connsiteX162" fmla="*/ 6002524 w 6128435"/>
              <a:gd name="connsiteY162" fmla="*/ 6560188 h 6858000"/>
              <a:gd name="connsiteX163" fmla="*/ 6006823 w 6128435"/>
              <a:gd name="connsiteY163" fmla="*/ 6578546 h 6858000"/>
              <a:gd name="connsiteX164" fmla="*/ 6004510 w 6128435"/>
              <a:gd name="connsiteY164" fmla="*/ 6599256 h 6858000"/>
              <a:gd name="connsiteX165" fmla="*/ 5986207 w 6128435"/>
              <a:gd name="connsiteY165" fmla="*/ 6695855 h 6858000"/>
              <a:gd name="connsiteX166" fmla="*/ 5979428 w 6128435"/>
              <a:gd name="connsiteY166" fmla="*/ 6754678 h 6858000"/>
              <a:gd name="connsiteX167" fmla="*/ 5983398 w 6128435"/>
              <a:gd name="connsiteY167" fmla="*/ 6778641 h 6858000"/>
              <a:gd name="connsiteX168" fmla="*/ 5984543 w 6128435"/>
              <a:gd name="connsiteY168" fmla="*/ 6811016 h 6858000"/>
              <a:gd name="connsiteX169" fmla="*/ 5981802 w 6128435"/>
              <a:gd name="connsiteY169" fmla="*/ 6838578 h 6858000"/>
              <a:gd name="connsiteX170" fmla="*/ 5979671 w 6128435"/>
              <a:gd name="connsiteY170" fmla="*/ 6858000 h 6858000"/>
              <a:gd name="connsiteX171" fmla="*/ 0 w 6128435"/>
              <a:gd name="connsiteY171" fmla="*/ 6858000 h 6858000"/>
              <a:gd name="connsiteX172" fmla="*/ 0 w 6128435"/>
              <a:gd name="connsiteY17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338366 w 6128435"/>
              <a:gd name="connsiteY46" fmla="*/ 2465052 h 6858000"/>
              <a:gd name="connsiteX47" fmla="*/ 5371263 w 6128435"/>
              <a:gd name="connsiteY47" fmla="*/ 2586413 h 6858000"/>
              <a:gd name="connsiteX48" fmla="*/ 5407503 w 6128435"/>
              <a:gd name="connsiteY48" fmla="*/ 2786290 h 6858000"/>
              <a:gd name="connsiteX49" fmla="*/ 5407356 w 6128435"/>
              <a:gd name="connsiteY49" fmla="*/ 2787545 h 6858000"/>
              <a:gd name="connsiteX50" fmla="*/ 5411130 w 6128435"/>
              <a:gd name="connsiteY50" fmla="*/ 2788640 h 6858000"/>
              <a:gd name="connsiteX51" fmla="*/ 5416439 w 6128435"/>
              <a:gd name="connsiteY51" fmla="*/ 2805666 h 6858000"/>
              <a:gd name="connsiteX52" fmla="*/ 5416589 w 6128435"/>
              <a:gd name="connsiteY52" fmla="*/ 2810822 h 6858000"/>
              <a:gd name="connsiteX53" fmla="*/ 5418542 w 6128435"/>
              <a:gd name="connsiteY53" fmla="*/ 2817745 h 6858000"/>
              <a:gd name="connsiteX54" fmla="*/ 5418847 w 6128435"/>
              <a:gd name="connsiteY54" fmla="*/ 2817825 h 6858000"/>
              <a:gd name="connsiteX55" fmla="*/ 5423364 w 6128435"/>
              <a:gd name="connsiteY55" fmla="*/ 2858292 h 6858000"/>
              <a:gd name="connsiteX56" fmla="*/ 5479298 w 6128435"/>
              <a:gd name="connsiteY56" fmla="*/ 2947791 h 6858000"/>
              <a:gd name="connsiteX57" fmla="*/ 5481770 w 6128435"/>
              <a:gd name="connsiteY57" fmla="*/ 2951352 h 6858000"/>
              <a:gd name="connsiteX58" fmla="*/ 5481013 w 6128435"/>
              <a:gd name="connsiteY58" fmla="*/ 2973461 h 6858000"/>
              <a:gd name="connsiteX59" fmla="*/ 5482045 w 6128435"/>
              <a:gd name="connsiteY59" fmla="*/ 2984371 h 6858000"/>
              <a:gd name="connsiteX60" fmla="*/ 5479405 w 6128435"/>
              <a:gd name="connsiteY60" fmla="*/ 2988507 h 6858000"/>
              <a:gd name="connsiteX61" fmla="*/ 5482415 w 6128435"/>
              <a:gd name="connsiteY61" fmla="*/ 3004079 h 6858000"/>
              <a:gd name="connsiteX62" fmla="*/ 5483865 w 6128435"/>
              <a:gd name="connsiteY62" fmla="*/ 3005467 h 6858000"/>
              <a:gd name="connsiteX63" fmla="*/ 5482236 w 6128435"/>
              <a:gd name="connsiteY63" fmla="*/ 3019791 h 6858000"/>
              <a:gd name="connsiteX64" fmla="*/ 5475895 w 6128435"/>
              <a:gd name="connsiteY64" fmla="*/ 3033578 h 6858000"/>
              <a:gd name="connsiteX65" fmla="*/ 5477595 w 6128435"/>
              <a:gd name="connsiteY65" fmla="*/ 3250534 h 6858000"/>
              <a:gd name="connsiteX66" fmla="*/ 5532836 w 6128435"/>
              <a:gd name="connsiteY66" fmla="*/ 3353840 h 6858000"/>
              <a:gd name="connsiteX67" fmla="*/ 5561229 w 6128435"/>
              <a:gd name="connsiteY67" fmla="*/ 3395784 h 6858000"/>
              <a:gd name="connsiteX68" fmla="*/ 5589758 w 6128435"/>
              <a:gd name="connsiteY68" fmla="*/ 3506453 h 6858000"/>
              <a:gd name="connsiteX69" fmla="*/ 5596144 w 6128435"/>
              <a:gd name="connsiteY69" fmla="*/ 3534624 h 6858000"/>
              <a:gd name="connsiteX70" fmla="*/ 5597750 w 6128435"/>
              <a:gd name="connsiteY70" fmla="*/ 3534129 h 6858000"/>
              <a:gd name="connsiteX71" fmla="*/ 5599700 w 6128435"/>
              <a:gd name="connsiteY71" fmla="*/ 3547221 h 6858000"/>
              <a:gd name="connsiteX72" fmla="*/ 5615031 w 6128435"/>
              <a:gd name="connsiteY72" fmla="*/ 3557482 h 6858000"/>
              <a:gd name="connsiteX73" fmla="*/ 5618377 w 6128435"/>
              <a:gd name="connsiteY73" fmla="*/ 3588431 h 6858000"/>
              <a:gd name="connsiteX74" fmla="*/ 5612155 w 6128435"/>
              <a:gd name="connsiteY74" fmla="*/ 3589869 h 6858000"/>
              <a:gd name="connsiteX75" fmla="*/ 5620843 w 6128435"/>
              <a:gd name="connsiteY75" fmla="*/ 3606745 h 6858000"/>
              <a:gd name="connsiteX76" fmla="*/ 5655472 w 6128435"/>
              <a:gd name="connsiteY76" fmla="*/ 3678877 h 6858000"/>
              <a:gd name="connsiteX77" fmla="*/ 5680448 w 6128435"/>
              <a:gd name="connsiteY77" fmla="*/ 3717760 h 6858000"/>
              <a:gd name="connsiteX78" fmla="*/ 5683015 w 6128435"/>
              <a:gd name="connsiteY78" fmla="*/ 3762025 h 6858000"/>
              <a:gd name="connsiteX79" fmla="*/ 5696643 w 6128435"/>
              <a:gd name="connsiteY79" fmla="*/ 3773888 h 6858000"/>
              <a:gd name="connsiteX80" fmla="*/ 5699203 w 6128435"/>
              <a:gd name="connsiteY80" fmla="*/ 3775823 h 6858000"/>
              <a:gd name="connsiteX81" fmla="*/ 5704824 w 6128435"/>
              <a:gd name="connsiteY81" fmla="*/ 3785966 h 6858000"/>
              <a:gd name="connsiteX82" fmla="*/ 5712204 w 6128435"/>
              <a:gd name="connsiteY82" fmla="*/ 3785830 h 6858000"/>
              <a:gd name="connsiteX83" fmla="*/ 5724816 w 6128435"/>
              <a:gd name="connsiteY83" fmla="*/ 3798949 h 6858000"/>
              <a:gd name="connsiteX84" fmla="*/ 5733539 w 6128435"/>
              <a:gd name="connsiteY84" fmla="*/ 3818457 h 6858000"/>
              <a:gd name="connsiteX85" fmla="*/ 5768491 w 6128435"/>
              <a:gd name="connsiteY85" fmla="*/ 3914399 h 6858000"/>
              <a:gd name="connsiteX86" fmla="*/ 5793123 w 6128435"/>
              <a:gd name="connsiteY86" fmla="*/ 3969952 h 6858000"/>
              <a:gd name="connsiteX87" fmla="*/ 5808321 w 6128435"/>
              <a:gd name="connsiteY87" fmla="*/ 3988153 h 6858000"/>
              <a:gd name="connsiteX88" fmla="*/ 5825621 w 6128435"/>
              <a:gd name="connsiteY88" fmla="*/ 4015525 h 6858000"/>
              <a:gd name="connsiteX89" fmla="*/ 5860672 w 6128435"/>
              <a:gd name="connsiteY89" fmla="*/ 4061579 h 6858000"/>
              <a:gd name="connsiteX90" fmla="*/ 5872173 w 6128435"/>
              <a:gd name="connsiteY90" fmla="*/ 4088497 h 6858000"/>
              <a:gd name="connsiteX91" fmla="*/ 5883705 w 6128435"/>
              <a:gd name="connsiteY91" fmla="*/ 4101899 h 6858000"/>
              <a:gd name="connsiteX92" fmla="*/ 5885314 w 6128435"/>
              <a:gd name="connsiteY92" fmla="*/ 4108387 h 6858000"/>
              <a:gd name="connsiteX93" fmla="*/ 5894095 w 6128435"/>
              <a:gd name="connsiteY93" fmla="*/ 4128857 h 6858000"/>
              <a:gd name="connsiteX94" fmla="*/ 5898339 w 6128435"/>
              <a:gd name="connsiteY94" fmla="*/ 4140800 h 6858000"/>
              <a:gd name="connsiteX95" fmla="*/ 5899734 w 6128435"/>
              <a:gd name="connsiteY95" fmla="*/ 4145632 h 6858000"/>
              <a:gd name="connsiteX96" fmla="*/ 5897098 w 6128435"/>
              <a:gd name="connsiteY96" fmla="*/ 4157819 h 6858000"/>
              <a:gd name="connsiteX97" fmla="*/ 5903513 w 6128435"/>
              <a:gd name="connsiteY97" fmla="*/ 4187661 h 6858000"/>
              <a:gd name="connsiteX98" fmla="*/ 5917114 w 6128435"/>
              <a:gd name="connsiteY98" fmla="*/ 4213096 h 6858000"/>
              <a:gd name="connsiteX99" fmla="*/ 5921153 w 6128435"/>
              <a:gd name="connsiteY99" fmla="*/ 4236222 h 6858000"/>
              <a:gd name="connsiteX100" fmla="*/ 5924233 w 6128435"/>
              <a:gd name="connsiteY100" fmla="*/ 4242060 h 6858000"/>
              <a:gd name="connsiteX101" fmla="*/ 5928910 w 6128435"/>
              <a:gd name="connsiteY101" fmla="*/ 4300973 h 6858000"/>
              <a:gd name="connsiteX102" fmla="*/ 5939320 w 6128435"/>
              <a:gd name="connsiteY102" fmla="*/ 4340435 h 6858000"/>
              <a:gd name="connsiteX103" fmla="*/ 5946705 w 6128435"/>
              <a:gd name="connsiteY103" fmla="*/ 4428051 h 6858000"/>
              <a:gd name="connsiteX104" fmla="*/ 5949261 w 6128435"/>
              <a:gd name="connsiteY104" fmla="*/ 4449185 h 6858000"/>
              <a:gd name="connsiteX105" fmla="*/ 5957504 w 6128435"/>
              <a:gd name="connsiteY105" fmla="*/ 4465911 h 6858000"/>
              <a:gd name="connsiteX106" fmla="*/ 5964689 w 6128435"/>
              <a:gd name="connsiteY106" fmla="*/ 4468532 h 6858000"/>
              <a:gd name="connsiteX107" fmla="*/ 5967062 w 6128435"/>
              <a:gd name="connsiteY107" fmla="*/ 4479923 h 6858000"/>
              <a:gd name="connsiteX108" fmla="*/ 5968960 w 6128435"/>
              <a:gd name="connsiteY108" fmla="*/ 4482655 h 6858000"/>
              <a:gd name="connsiteX109" fmla="*/ 5978567 w 6128435"/>
              <a:gd name="connsiteY109" fmla="*/ 4498605 h 6858000"/>
              <a:gd name="connsiteX110" fmla="*/ 5980106 w 6128435"/>
              <a:gd name="connsiteY110" fmla="*/ 4585087 h 6858000"/>
              <a:gd name="connsiteX111" fmla="*/ 5998138 w 6128435"/>
              <a:gd name="connsiteY111" fmla="*/ 4697518 h 6858000"/>
              <a:gd name="connsiteX112" fmla="*/ 6013516 w 6128435"/>
              <a:gd name="connsiteY112" fmla="*/ 4786619 h 6858000"/>
              <a:gd name="connsiteX113" fmla="*/ 6025404 w 6128435"/>
              <a:gd name="connsiteY113" fmla="*/ 4858148 h 6858000"/>
              <a:gd name="connsiteX114" fmla="*/ 6007749 w 6128435"/>
              <a:gd name="connsiteY114" fmla="*/ 4964715 h 6858000"/>
              <a:gd name="connsiteX115" fmla="*/ 6005269 w 6128435"/>
              <a:gd name="connsiteY115" fmla="*/ 5150567 h 6858000"/>
              <a:gd name="connsiteX116" fmla="*/ 6001127 w 6128435"/>
              <a:gd name="connsiteY116" fmla="*/ 5164609 h 6858000"/>
              <a:gd name="connsiteX117" fmla="*/ 5996647 w 6128435"/>
              <a:gd name="connsiteY117" fmla="*/ 5185640 h 6858000"/>
              <a:gd name="connsiteX118" fmla="*/ 5998514 w 6128435"/>
              <a:gd name="connsiteY118" fmla="*/ 5189673 h 6858000"/>
              <a:gd name="connsiteX119" fmla="*/ 5995970 w 6128435"/>
              <a:gd name="connsiteY119" fmla="*/ 5221547 h 6858000"/>
              <a:gd name="connsiteX120" fmla="*/ 5997218 w 6128435"/>
              <a:gd name="connsiteY120" fmla="*/ 5222031 h 6858000"/>
              <a:gd name="connsiteX121" fmla="*/ 6002116 w 6128435"/>
              <a:gd name="connsiteY121" fmla="*/ 5231223 h 6858000"/>
              <a:gd name="connsiteX122" fmla="*/ 6008541 w 6128435"/>
              <a:gd name="connsiteY122" fmla="*/ 5248680 h 6858000"/>
              <a:gd name="connsiteX123" fmla="*/ 6039260 w 6128435"/>
              <a:gd name="connsiteY123" fmla="*/ 5289518 h 6858000"/>
              <a:gd name="connsiteX124" fmla="*/ 6036748 w 6128435"/>
              <a:gd name="connsiteY124" fmla="*/ 5322752 h 6858000"/>
              <a:gd name="connsiteX125" fmla="*/ 6036943 w 6128435"/>
              <a:gd name="connsiteY125" fmla="*/ 5329480 h 6858000"/>
              <a:gd name="connsiteX126" fmla="*/ 6037236 w 6128435"/>
              <a:gd name="connsiteY126" fmla="*/ 5329634 h 6858000"/>
              <a:gd name="connsiteX127" fmla="*/ 6038019 w 6128435"/>
              <a:gd name="connsiteY127" fmla="*/ 5336764 h 6858000"/>
              <a:gd name="connsiteX128" fmla="*/ 6037298 w 6128435"/>
              <a:gd name="connsiteY128" fmla="*/ 5341753 h 6858000"/>
              <a:gd name="connsiteX129" fmla="*/ 6037677 w 6128435"/>
              <a:gd name="connsiteY129" fmla="*/ 5354807 h 6858000"/>
              <a:gd name="connsiteX130" fmla="*/ 6039728 w 6128435"/>
              <a:gd name="connsiteY130" fmla="*/ 5359416 h 6858000"/>
              <a:gd name="connsiteX131" fmla="*/ 6043311 w 6128435"/>
              <a:gd name="connsiteY131" fmla="*/ 5361407 h 6858000"/>
              <a:gd name="connsiteX132" fmla="*/ 6042954 w 6128435"/>
              <a:gd name="connsiteY132" fmla="*/ 5362576 h 6858000"/>
              <a:gd name="connsiteX133" fmla="*/ 6053435 w 6128435"/>
              <a:gd name="connsiteY133" fmla="*/ 5387547 h 6858000"/>
              <a:gd name="connsiteX134" fmla="*/ 6065933 w 6128435"/>
              <a:gd name="connsiteY134" fmla="*/ 5443002 h 6858000"/>
              <a:gd name="connsiteX135" fmla="*/ 6068640 w 6128435"/>
              <a:gd name="connsiteY135" fmla="*/ 5474503 h 6858000"/>
              <a:gd name="connsiteX136" fmla="*/ 6080922 w 6128435"/>
              <a:gd name="connsiteY136" fmla="*/ 5561070 h 6858000"/>
              <a:gd name="connsiteX137" fmla="*/ 6096949 w 6128435"/>
              <a:gd name="connsiteY137" fmla="*/ 5648179 h 6858000"/>
              <a:gd name="connsiteX138" fmla="*/ 6125703 w 6128435"/>
              <a:gd name="connsiteY138" fmla="*/ 5692894 h 6858000"/>
              <a:gd name="connsiteX139" fmla="*/ 6126670 w 6128435"/>
              <a:gd name="connsiteY139" fmla="*/ 5697882 h 6858000"/>
              <a:gd name="connsiteX140" fmla="*/ 6124061 w 6128435"/>
              <a:gd name="connsiteY140" fmla="*/ 5710294 h 6858000"/>
              <a:gd name="connsiteX141" fmla="*/ 6122213 w 6128435"/>
              <a:gd name="connsiteY141" fmla="*/ 5714762 h 6858000"/>
              <a:gd name="connsiteX142" fmla="*/ 6121353 w 6128435"/>
              <a:gd name="connsiteY142" fmla="*/ 5721725 h 6858000"/>
              <a:gd name="connsiteX143" fmla="*/ 6121607 w 6128435"/>
              <a:gd name="connsiteY143" fmla="*/ 5721959 h 6858000"/>
              <a:gd name="connsiteX144" fmla="*/ 6120262 w 6128435"/>
              <a:gd name="connsiteY144" fmla="*/ 5728358 h 6858000"/>
              <a:gd name="connsiteX145" fmla="*/ 6110194 w 6128435"/>
              <a:gd name="connsiteY145" fmla="*/ 5758853 h 6858000"/>
              <a:gd name="connsiteX146" fmla="*/ 6127519 w 6128435"/>
              <a:gd name="connsiteY146" fmla="*/ 5865775 h 6858000"/>
              <a:gd name="connsiteX147" fmla="*/ 6128435 w 6128435"/>
              <a:gd name="connsiteY147" fmla="*/ 5870164 h 6858000"/>
              <a:gd name="connsiteX148" fmla="*/ 6119217 w 6128435"/>
              <a:gd name="connsiteY148" fmla="*/ 5888542 h 6858000"/>
              <a:gd name="connsiteX149" fmla="*/ 6115966 w 6128435"/>
              <a:gd name="connsiteY149" fmla="*/ 5898387 h 6858000"/>
              <a:gd name="connsiteX150" fmla="*/ 6111924 w 6128435"/>
              <a:gd name="connsiteY150" fmla="*/ 5900444 h 6858000"/>
              <a:gd name="connsiteX151" fmla="*/ 6108716 w 6128435"/>
              <a:gd name="connsiteY151" fmla="*/ 5915345 h 6858000"/>
              <a:gd name="connsiteX152" fmla="*/ 6109524 w 6128435"/>
              <a:gd name="connsiteY152" fmla="*/ 5917328 h 6858000"/>
              <a:gd name="connsiteX153" fmla="*/ 6102493 w 6128435"/>
              <a:gd name="connsiteY153" fmla="*/ 5928602 h 6858000"/>
              <a:gd name="connsiteX154" fmla="*/ 6056863 w 6128435"/>
              <a:gd name="connsiteY154" fmla="*/ 6000643 h 6858000"/>
              <a:gd name="connsiteX155" fmla="*/ 6045436 w 6128435"/>
              <a:gd name="connsiteY155" fmla="*/ 6124480 h 6858000"/>
              <a:gd name="connsiteX156" fmla="*/ 6030489 w 6128435"/>
              <a:gd name="connsiteY156" fmla="*/ 6317666 h 6858000"/>
              <a:gd name="connsiteX157" fmla="*/ 6007492 w 6128435"/>
              <a:gd name="connsiteY157" fmla="*/ 6440818 h 6858000"/>
              <a:gd name="connsiteX158" fmla="*/ 6009467 w 6128435"/>
              <a:gd name="connsiteY158" fmla="*/ 6487076 h 6858000"/>
              <a:gd name="connsiteX159" fmla="*/ 5995064 w 6128435"/>
              <a:gd name="connsiteY159" fmla="*/ 6540791 h 6858000"/>
              <a:gd name="connsiteX160" fmla="*/ 5996309 w 6128435"/>
              <a:gd name="connsiteY160" fmla="*/ 6543961 h 6858000"/>
              <a:gd name="connsiteX161" fmla="*/ 5996048 w 6128435"/>
              <a:gd name="connsiteY161" fmla="*/ 6555444 h 6858000"/>
              <a:gd name="connsiteX162" fmla="*/ 6002524 w 6128435"/>
              <a:gd name="connsiteY162" fmla="*/ 6560188 h 6858000"/>
              <a:gd name="connsiteX163" fmla="*/ 6006823 w 6128435"/>
              <a:gd name="connsiteY163" fmla="*/ 6578546 h 6858000"/>
              <a:gd name="connsiteX164" fmla="*/ 6004510 w 6128435"/>
              <a:gd name="connsiteY164" fmla="*/ 6599256 h 6858000"/>
              <a:gd name="connsiteX165" fmla="*/ 5986207 w 6128435"/>
              <a:gd name="connsiteY165" fmla="*/ 6695855 h 6858000"/>
              <a:gd name="connsiteX166" fmla="*/ 5979428 w 6128435"/>
              <a:gd name="connsiteY166" fmla="*/ 6754678 h 6858000"/>
              <a:gd name="connsiteX167" fmla="*/ 5983398 w 6128435"/>
              <a:gd name="connsiteY167" fmla="*/ 6778641 h 6858000"/>
              <a:gd name="connsiteX168" fmla="*/ 5984543 w 6128435"/>
              <a:gd name="connsiteY168" fmla="*/ 6811016 h 6858000"/>
              <a:gd name="connsiteX169" fmla="*/ 5981802 w 6128435"/>
              <a:gd name="connsiteY169" fmla="*/ 6838578 h 6858000"/>
              <a:gd name="connsiteX170" fmla="*/ 5979671 w 6128435"/>
              <a:gd name="connsiteY170" fmla="*/ 6858000 h 6858000"/>
              <a:gd name="connsiteX171" fmla="*/ 0 w 6128435"/>
              <a:gd name="connsiteY171" fmla="*/ 6858000 h 6858000"/>
              <a:gd name="connsiteX172" fmla="*/ 0 w 6128435"/>
              <a:gd name="connsiteY17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75895 w 6128435"/>
              <a:gd name="connsiteY63" fmla="*/ 3033578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75895 w 6128435"/>
              <a:gd name="connsiteY63" fmla="*/ 3033578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75895 w 6128435"/>
              <a:gd name="connsiteY63" fmla="*/ 3033578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81505 w 6128435"/>
              <a:gd name="connsiteY63" fmla="*/ 3095286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79405 w 6128435"/>
              <a:gd name="connsiteY58" fmla="*/ 2988507 h 6858000"/>
              <a:gd name="connsiteX59" fmla="*/ 5482415 w 6128435"/>
              <a:gd name="connsiteY59" fmla="*/ 3004079 h 6858000"/>
              <a:gd name="connsiteX60" fmla="*/ 5483865 w 6128435"/>
              <a:gd name="connsiteY60" fmla="*/ 3005467 h 6858000"/>
              <a:gd name="connsiteX61" fmla="*/ 5482236 w 6128435"/>
              <a:gd name="connsiteY61" fmla="*/ 3019791 h 6858000"/>
              <a:gd name="connsiteX62" fmla="*/ 5481505 w 6128435"/>
              <a:gd name="connsiteY62" fmla="*/ 3095286 h 6858000"/>
              <a:gd name="connsiteX63" fmla="*/ 5477595 w 6128435"/>
              <a:gd name="connsiteY63" fmla="*/ 3250534 h 6858000"/>
              <a:gd name="connsiteX64" fmla="*/ 5532836 w 6128435"/>
              <a:gd name="connsiteY64" fmla="*/ 3353840 h 6858000"/>
              <a:gd name="connsiteX65" fmla="*/ 5561229 w 6128435"/>
              <a:gd name="connsiteY65" fmla="*/ 3395784 h 6858000"/>
              <a:gd name="connsiteX66" fmla="*/ 5589758 w 6128435"/>
              <a:gd name="connsiteY66" fmla="*/ 3506453 h 6858000"/>
              <a:gd name="connsiteX67" fmla="*/ 5596144 w 6128435"/>
              <a:gd name="connsiteY67" fmla="*/ 3534624 h 6858000"/>
              <a:gd name="connsiteX68" fmla="*/ 5597750 w 6128435"/>
              <a:gd name="connsiteY68" fmla="*/ 3534129 h 6858000"/>
              <a:gd name="connsiteX69" fmla="*/ 5599700 w 6128435"/>
              <a:gd name="connsiteY69" fmla="*/ 3547221 h 6858000"/>
              <a:gd name="connsiteX70" fmla="*/ 5615031 w 6128435"/>
              <a:gd name="connsiteY70" fmla="*/ 3557482 h 6858000"/>
              <a:gd name="connsiteX71" fmla="*/ 5618377 w 6128435"/>
              <a:gd name="connsiteY71" fmla="*/ 3588431 h 6858000"/>
              <a:gd name="connsiteX72" fmla="*/ 5612155 w 6128435"/>
              <a:gd name="connsiteY72" fmla="*/ 3589869 h 6858000"/>
              <a:gd name="connsiteX73" fmla="*/ 5620843 w 6128435"/>
              <a:gd name="connsiteY73" fmla="*/ 3606745 h 6858000"/>
              <a:gd name="connsiteX74" fmla="*/ 5655472 w 6128435"/>
              <a:gd name="connsiteY74" fmla="*/ 3678877 h 6858000"/>
              <a:gd name="connsiteX75" fmla="*/ 5680448 w 6128435"/>
              <a:gd name="connsiteY75" fmla="*/ 3717760 h 6858000"/>
              <a:gd name="connsiteX76" fmla="*/ 5683015 w 6128435"/>
              <a:gd name="connsiteY76" fmla="*/ 3762025 h 6858000"/>
              <a:gd name="connsiteX77" fmla="*/ 5696643 w 6128435"/>
              <a:gd name="connsiteY77" fmla="*/ 3773888 h 6858000"/>
              <a:gd name="connsiteX78" fmla="*/ 5699203 w 6128435"/>
              <a:gd name="connsiteY78" fmla="*/ 3775823 h 6858000"/>
              <a:gd name="connsiteX79" fmla="*/ 5704824 w 6128435"/>
              <a:gd name="connsiteY79" fmla="*/ 3785966 h 6858000"/>
              <a:gd name="connsiteX80" fmla="*/ 5712204 w 6128435"/>
              <a:gd name="connsiteY80" fmla="*/ 3785830 h 6858000"/>
              <a:gd name="connsiteX81" fmla="*/ 5724816 w 6128435"/>
              <a:gd name="connsiteY81" fmla="*/ 3798949 h 6858000"/>
              <a:gd name="connsiteX82" fmla="*/ 5733539 w 6128435"/>
              <a:gd name="connsiteY82" fmla="*/ 3818457 h 6858000"/>
              <a:gd name="connsiteX83" fmla="*/ 5768491 w 6128435"/>
              <a:gd name="connsiteY83" fmla="*/ 3914399 h 6858000"/>
              <a:gd name="connsiteX84" fmla="*/ 5793123 w 6128435"/>
              <a:gd name="connsiteY84" fmla="*/ 3969952 h 6858000"/>
              <a:gd name="connsiteX85" fmla="*/ 5808321 w 6128435"/>
              <a:gd name="connsiteY85" fmla="*/ 3988153 h 6858000"/>
              <a:gd name="connsiteX86" fmla="*/ 5825621 w 6128435"/>
              <a:gd name="connsiteY86" fmla="*/ 4015525 h 6858000"/>
              <a:gd name="connsiteX87" fmla="*/ 5860672 w 6128435"/>
              <a:gd name="connsiteY87" fmla="*/ 4061579 h 6858000"/>
              <a:gd name="connsiteX88" fmla="*/ 5872173 w 6128435"/>
              <a:gd name="connsiteY88" fmla="*/ 4088497 h 6858000"/>
              <a:gd name="connsiteX89" fmla="*/ 5883705 w 6128435"/>
              <a:gd name="connsiteY89" fmla="*/ 4101899 h 6858000"/>
              <a:gd name="connsiteX90" fmla="*/ 5885314 w 6128435"/>
              <a:gd name="connsiteY90" fmla="*/ 4108387 h 6858000"/>
              <a:gd name="connsiteX91" fmla="*/ 5894095 w 6128435"/>
              <a:gd name="connsiteY91" fmla="*/ 4128857 h 6858000"/>
              <a:gd name="connsiteX92" fmla="*/ 5898339 w 6128435"/>
              <a:gd name="connsiteY92" fmla="*/ 4140800 h 6858000"/>
              <a:gd name="connsiteX93" fmla="*/ 5899734 w 6128435"/>
              <a:gd name="connsiteY93" fmla="*/ 4145632 h 6858000"/>
              <a:gd name="connsiteX94" fmla="*/ 5897098 w 6128435"/>
              <a:gd name="connsiteY94" fmla="*/ 4157819 h 6858000"/>
              <a:gd name="connsiteX95" fmla="*/ 5903513 w 6128435"/>
              <a:gd name="connsiteY95" fmla="*/ 4187661 h 6858000"/>
              <a:gd name="connsiteX96" fmla="*/ 5917114 w 6128435"/>
              <a:gd name="connsiteY96" fmla="*/ 4213096 h 6858000"/>
              <a:gd name="connsiteX97" fmla="*/ 5921153 w 6128435"/>
              <a:gd name="connsiteY97" fmla="*/ 4236222 h 6858000"/>
              <a:gd name="connsiteX98" fmla="*/ 5924233 w 6128435"/>
              <a:gd name="connsiteY98" fmla="*/ 4242060 h 6858000"/>
              <a:gd name="connsiteX99" fmla="*/ 5928910 w 6128435"/>
              <a:gd name="connsiteY99" fmla="*/ 4300973 h 6858000"/>
              <a:gd name="connsiteX100" fmla="*/ 5939320 w 6128435"/>
              <a:gd name="connsiteY100" fmla="*/ 4340435 h 6858000"/>
              <a:gd name="connsiteX101" fmla="*/ 5946705 w 6128435"/>
              <a:gd name="connsiteY101" fmla="*/ 4428051 h 6858000"/>
              <a:gd name="connsiteX102" fmla="*/ 5949261 w 6128435"/>
              <a:gd name="connsiteY102" fmla="*/ 4449185 h 6858000"/>
              <a:gd name="connsiteX103" fmla="*/ 5957504 w 6128435"/>
              <a:gd name="connsiteY103" fmla="*/ 4465911 h 6858000"/>
              <a:gd name="connsiteX104" fmla="*/ 5964689 w 6128435"/>
              <a:gd name="connsiteY104" fmla="*/ 4468532 h 6858000"/>
              <a:gd name="connsiteX105" fmla="*/ 5967062 w 6128435"/>
              <a:gd name="connsiteY105" fmla="*/ 4479923 h 6858000"/>
              <a:gd name="connsiteX106" fmla="*/ 5968960 w 6128435"/>
              <a:gd name="connsiteY106" fmla="*/ 4482655 h 6858000"/>
              <a:gd name="connsiteX107" fmla="*/ 5978567 w 6128435"/>
              <a:gd name="connsiteY107" fmla="*/ 4498605 h 6858000"/>
              <a:gd name="connsiteX108" fmla="*/ 5980106 w 6128435"/>
              <a:gd name="connsiteY108" fmla="*/ 4585087 h 6858000"/>
              <a:gd name="connsiteX109" fmla="*/ 5998138 w 6128435"/>
              <a:gd name="connsiteY109" fmla="*/ 4697518 h 6858000"/>
              <a:gd name="connsiteX110" fmla="*/ 6013516 w 6128435"/>
              <a:gd name="connsiteY110" fmla="*/ 4786619 h 6858000"/>
              <a:gd name="connsiteX111" fmla="*/ 6025404 w 6128435"/>
              <a:gd name="connsiteY111" fmla="*/ 4858148 h 6858000"/>
              <a:gd name="connsiteX112" fmla="*/ 6007749 w 6128435"/>
              <a:gd name="connsiteY112" fmla="*/ 4964715 h 6858000"/>
              <a:gd name="connsiteX113" fmla="*/ 6005269 w 6128435"/>
              <a:gd name="connsiteY113" fmla="*/ 5150567 h 6858000"/>
              <a:gd name="connsiteX114" fmla="*/ 6001127 w 6128435"/>
              <a:gd name="connsiteY114" fmla="*/ 5164609 h 6858000"/>
              <a:gd name="connsiteX115" fmla="*/ 5996647 w 6128435"/>
              <a:gd name="connsiteY115" fmla="*/ 5185640 h 6858000"/>
              <a:gd name="connsiteX116" fmla="*/ 5998514 w 6128435"/>
              <a:gd name="connsiteY116" fmla="*/ 5189673 h 6858000"/>
              <a:gd name="connsiteX117" fmla="*/ 5995970 w 6128435"/>
              <a:gd name="connsiteY117" fmla="*/ 5221547 h 6858000"/>
              <a:gd name="connsiteX118" fmla="*/ 5997218 w 6128435"/>
              <a:gd name="connsiteY118" fmla="*/ 5222031 h 6858000"/>
              <a:gd name="connsiteX119" fmla="*/ 6002116 w 6128435"/>
              <a:gd name="connsiteY119" fmla="*/ 5231223 h 6858000"/>
              <a:gd name="connsiteX120" fmla="*/ 6008541 w 6128435"/>
              <a:gd name="connsiteY120" fmla="*/ 5248680 h 6858000"/>
              <a:gd name="connsiteX121" fmla="*/ 6039260 w 6128435"/>
              <a:gd name="connsiteY121" fmla="*/ 5289518 h 6858000"/>
              <a:gd name="connsiteX122" fmla="*/ 6036748 w 6128435"/>
              <a:gd name="connsiteY122" fmla="*/ 5322752 h 6858000"/>
              <a:gd name="connsiteX123" fmla="*/ 6036943 w 6128435"/>
              <a:gd name="connsiteY123" fmla="*/ 5329480 h 6858000"/>
              <a:gd name="connsiteX124" fmla="*/ 6037236 w 6128435"/>
              <a:gd name="connsiteY124" fmla="*/ 5329634 h 6858000"/>
              <a:gd name="connsiteX125" fmla="*/ 6038019 w 6128435"/>
              <a:gd name="connsiteY125" fmla="*/ 5336764 h 6858000"/>
              <a:gd name="connsiteX126" fmla="*/ 6037298 w 6128435"/>
              <a:gd name="connsiteY126" fmla="*/ 5341753 h 6858000"/>
              <a:gd name="connsiteX127" fmla="*/ 6037677 w 6128435"/>
              <a:gd name="connsiteY127" fmla="*/ 5354807 h 6858000"/>
              <a:gd name="connsiteX128" fmla="*/ 6039728 w 6128435"/>
              <a:gd name="connsiteY128" fmla="*/ 5359416 h 6858000"/>
              <a:gd name="connsiteX129" fmla="*/ 6043311 w 6128435"/>
              <a:gd name="connsiteY129" fmla="*/ 5361407 h 6858000"/>
              <a:gd name="connsiteX130" fmla="*/ 6042954 w 6128435"/>
              <a:gd name="connsiteY130" fmla="*/ 5362576 h 6858000"/>
              <a:gd name="connsiteX131" fmla="*/ 6053435 w 6128435"/>
              <a:gd name="connsiteY131" fmla="*/ 5387547 h 6858000"/>
              <a:gd name="connsiteX132" fmla="*/ 6065933 w 6128435"/>
              <a:gd name="connsiteY132" fmla="*/ 5443002 h 6858000"/>
              <a:gd name="connsiteX133" fmla="*/ 6068640 w 6128435"/>
              <a:gd name="connsiteY133" fmla="*/ 5474503 h 6858000"/>
              <a:gd name="connsiteX134" fmla="*/ 6080922 w 6128435"/>
              <a:gd name="connsiteY134" fmla="*/ 5561070 h 6858000"/>
              <a:gd name="connsiteX135" fmla="*/ 6096949 w 6128435"/>
              <a:gd name="connsiteY135" fmla="*/ 5648179 h 6858000"/>
              <a:gd name="connsiteX136" fmla="*/ 6125703 w 6128435"/>
              <a:gd name="connsiteY136" fmla="*/ 5692894 h 6858000"/>
              <a:gd name="connsiteX137" fmla="*/ 6126670 w 6128435"/>
              <a:gd name="connsiteY137" fmla="*/ 5697882 h 6858000"/>
              <a:gd name="connsiteX138" fmla="*/ 6124061 w 6128435"/>
              <a:gd name="connsiteY138" fmla="*/ 5710294 h 6858000"/>
              <a:gd name="connsiteX139" fmla="*/ 6122213 w 6128435"/>
              <a:gd name="connsiteY139" fmla="*/ 5714762 h 6858000"/>
              <a:gd name="connsiteX140" fmla="*/ 6121353 w 6128435"/>
              <a:gd name="connsiteY140" fmla="*/ 5721725 h 6858000"/>
              <a:gd name="connsiteX141" fmla="*/ 6121607 w 6128435"/>
              <a:gd name="connsiteY141" fmla="*/ 5721959 h 6858000"/>
              <a:gd name="connsiteX142" fmla="*/ 6120262 w 6128435"/>
              <a:gd name="connsiteY142" fmla="*/ 5728358 h 6858000"/>
              <a:gd name="connsiteX143" fmla="*/ 6110194 w 6128435"/>
              <a:gd name="connsiteY143" fmla="*/ 5758853 h 6858000"/>
              <a:gd name="connsiteX144" fmla="*/ 6127519 w 6128435"/>
              <a:gd name="connsiteY144" fmla="*/ 5865775 h 6858000"/>
              <a:gd name="connsiteX145" fmla="*/ 6128435 w 6128435"/>
              <a:gd name="connsiteY145" fmla="*/ 5870164 h 6858000"/>
              <a:gd name="connsiteX146" fmla="*/ 6119217 w 6128435"/>
              <a:gd name="connsiteY146" fmla="*/ 5888542 h 6858000"/>
              <a:gd name="connsiteX147" fmla="*/ 6115966 w 6128435"/>
              <a:gd name="connsiteY147" fmla="*/ 5898387 h 6858000"/>
              <a:gd name="connsiteX148" fmla="*/ 6111924 w 6128435"/>
              <a:gd name="connsiteY148" fmla="*/ 5900444 h 6858000"/>
              <a:gd name="connsiteX149" fmla="*/ 6108716 w 6128435"/>
              <a:gd name="connsiteY149" fmla="*/ 5915345 h 6858000"/>
              <a:gd name="connsiteX150" fmla="*/ 6109524 w 6128435"/>
              <a:gd name="connsiteY150" fmla="*/ 5917328 h 6858000"/>
              <a:gd name="connsiteX151" fmla="*/ 6102493 w 6128435"/>
              <a:gd name="connsiteY151" fmla="*/ 5928602 h 6858000"/>
              <a:gd name="connsiteX152" fmla="*/ 6056863 w 6128435"/>
              <a:gd name="connsiteY152" fmla="*/ 6000643 h 6858000"/>
              <a:gd name="connsiteX153" fmla="*/ 6045436 w 6128435"/>
              <a:gd name="connsiteY153" fmla="*/ 6124480 h 6858000"/>
              <a:gd name="connsiteX154" fmla="*/ 6030489 w 6128435"/>
              <a:gd name="connsiteY154" fmla="*/ 6317666 h 6858000"/>
              <a:gd name="connsiteX155" fmla="*/ 6007492 w 6128435"/>
              <a:gd name="connsiteY155" fmla="*/ 6440818 h 6858000"/>
              <a:gd name="connsiteX156" fmla="*/ 6009467 w 6128435"/>
              <a:gd name="connsiteY156" fmla="*/ 6487076 h 6858000"/>
              <a:gd name="connsiteX157" fmla="*/ 5995064 w 6128435"/>
              <a:gd name="connsiteY157" fmla="*/ 6540791 h 6858000"/>
              <a:gd name="connsiteX158" fmla="*/ 5996309 w 6128435"/>
              <a:gd name="connsiteY158" fmla="*/ 6543961 h 6858000"/>
              <a:gd name="connsiteX159" fmla="*/ 5996048 w 6128435"/>
              <a:gd name="connsiteY159" fmla="*/ 6555444 h 6858000"/>
              <a:gd name="connsiteX160" fmla="*/ 6002524 w 6128435"/>
              <a:gd name="connsiteY160" fmla="*/ 6560188 h 6858000"/>
              <a:gd name="connsiteX161" fmla="*/ 6006823 w 6128435"/>
              <a:gd name="connsiteY161" fmla="*/ 6578546 h 6858000"/>
              <a:gd name="connsiteX162" fmla="*/ 6004510 w 6128435"/>
              <a:gd name="connsiteY162" fmla="*/ 6599256 h 6858000"/>
              <a:gd name="connsiteX163" fmla="*/ 5986207 w 6128435"/>
              <a:gd name="connsiteY163" fmla="*/ 6695855 h 6858000"/>
              <a:gd name="connsiteX164" fmla="*/ 5979428 w 6128435"/>
              <a:gd name="connsiteY164" fmla="*/ 6754678 h 6858000"/>
              <a:gd name="connsiteX165" fmla="*/ 5983398 w 6128435"/>
              <a:gd name="connsiteY165" fmla="*/ 6778641 h 6858000"/>
              <a:gd name="connsiteX166" fmla="*/ 5984543 w 6128435"/>
              <a:gd name="connsiteY166" fmla="*/ 6811016 h 6858000"/>
              <a:gd name="connsiteX167" fmla="*/ 5981802 w 6128435"/>
              <a:gd name="connsiteY167" fmla="*/ 6838578 h 6858000"/>
              <a:gd name="connsiteX168" fmla="*/ 5979671 w 6128435"/>
              <a:gd name="connsiteY168" fmla="*/ 6858000 h 6858000"/>
              <a:gd name="connsiteX169" fmla="*/ 0 w 6128435"/>
              <a:gd name="connsiteY169" fmla="*/ 6858000 h 6858000"/>
              <a:gd name="connsiteX170" fmla="*/ 0 w 6128435"/>
              <a:gd name="connsiteY17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82415 w 6128435"/>
              <a:gd name="connsiteY58" fmla="*/ 3004079 h 6858000"/>
              <a:gd name="connsiteX59" fmla="*/ 5483865 w 6128435"/>
              <a:gd name="connsiteY59" fmla="*/ 3005467 h 6858000"/>
              <a:gd name="connsiteX60" fmla="*/ 5482236 w 6128435"/>
              <a:gd name="connsiteY60" fmla="*/ 3019791 h 6858000"/>
              <a:gd name="connsiteX61" fmla="*/ 5481505 w 6128435"/>
              <a:gd name="connsiteY61" fmla="*/ 3095286 h 6858000"/>
              <a:gd name="connsiteX62" fmla="*/ 5477595 w 6128435"/>
              <a:gd name="connsiteY62" fmla="*/ 3250534 h 6858000"/>
              <a:gd name="connsiteX63" fmla="*/ 5532836 w 6128435"/>
              <a:gd name="connsiteY63" fmla="*/ 3353840 h 6858000"/>
              <a:gd name="connsiteX64" fmla="*/ 5561229 w 6128435"/>
              <a:gd name="connsiteY64" fmla="*/ 3395784 h 6858000"/>
              <a:gd name="connsiteX65" fmla="*/ 5589758 w 6128435"/>
              <a:gd name="connsiteY65" fmla="*/ 3506453 h 6858000"/>
              <a:gd name="connsiteX66" fmla="*/ 5596144 w 6128435"/>
              <a:gd name="connsiteY66" fmla="*/ 3534624 h 6858000"/>
              <a:gd name="connsiteX67" fmla="*/ 5597750 w 6128435"/>
              <a:gd name="connsiteY67" fmla="*/ 3534129 h 6858000"/>
              <a:gd name="connsiteX68" fmla="*/ 5599700 w 6128435"/>
              <a:gd name="connsiteY68" fmla="*/ 3547221 h 6858000"/>
              <a:gd name="connsiteX69" fmla="*/ 5615031 w 6128435"/>
              <a:gd name="connsiteY69" fmla="*/ 3557482 h 6858000"/>
              <a:gd name="connsiteX70" fmla="*/ 5618377 w 6128435"/>
              <a:gd name="connsiteY70" fmla="*/ 3588431 h 6858000"/>
              <a:gd name="connsiteX71" fmla="*/ 5612155 w 6128435"/>
              <a:gd name="connsiteY71" fmla="*/ 3589869 h 6858000"/>
              <a:gd name="connsiteX72" fmla="*/ 5620843 w 6128435"/>
              <a:gd name="connsiteY72" fmla="*/ 3606745 h 6858000"/>
              <a:gd name="connsiteX73" fmla="*/ 5655472 w 6128435"/>
              <a:gd name="connsiteY73" fmla="*/ 3678877 h 6858000"/>
              <a:gd name="connsiteX74" fmla="*/ 5680448 w 6128435"/>
              <a:gd name="connsiteY74" fmla="*/ 3717760 h 6858000"/>
              <a:gd name="connsiteX75" fmla="*/ 5683015 w 6128435"/>
              <a:gd name="connsiteY75" fmla="*/ 3762025 h 6858000"/>
              <a:gd name="connsiteX76" fmla="*/ 5696643 w 6128435"/>
              <a:gd name="connsiteY76" fmla="*/ 3773888 h 6858000"/>
              <a:gd name="connsiteX77" fmla="*/ 5699203 w 6128435"/>
              <a:gd name="connsiteY77" fmla="*/ 3775823 h 6858000"/>
              <a:gd name="connsiteX78" fmla="*/ 5704824 w 6128435"/>
              <a:gd name="connsiteY78" fmla="*/ 3785966 h 6858000"/>
              <a:gd name="connsiteX79" fmla="*/ 5712204 w 6128435"/>
              <a:gd name="connsiteY79" fmla="*/ 3785830 h 6858000"/>
              <a:gd name="connsiteX80" fmla="*/ 5724816 w 6128435"/>
              <a:gd name="connsiteY80" fmla="*/ 3798949 h 6858000"/>
              <a:gd name="connsiteX81" fmla="*/ 5733539 w 6128435"/>
              <a:gd name="connsiteY81" fmla="*/ 3818457 h 6858000"/>
              <a:gd name="connsiteX82" fmla="*/ 5768491 w 6128435"/>
              <a:gd name="connsiteY82" fmla="*/ 3914399 h 6858000"/>
              <a:gd name="connsiteX83" fmla="*/ 5793123 w 6128435"/>
              <a:gd name="connsiteY83" fmla="*/ 3969952 h 6858000"/>
              <a:gd name="connsiteX84" fmla="*/ 5808321 w 6128435"/>
              <a:gd name="connsiteY84" fmla="*/ 3988153 h 6858000"/>
              <a:gd name="connsiteX85" fmla="*/ 5825621 w 6128435"/>
              <a:gd name="connsiteY85" fmla="*/ 4015525 h 6858000"/>
              <a:gd name="connsiteX86" fmla="*/ 5860672 w 6128435"/>
              <a:gd name="connsiteY86" fmla="*/ 4061579 h 6858000"/>
              <a:gd name="connsiteX87" fmla="*/ 5872173 w 6128435"/>
              <a:gd name="connsiteY87" fmla="*/ 4088497 h 6858000"/>
              <a:gd name="connsiteX88" fmla="*/ 5883705 w 6128435"/>
              <a:gd name="connsiteY88" fmla="*/ 4101899 h 6858000"/>
              <a:gd name="connsiteX89" fmla="*/ 5885314 w 6128435"/>
              <a:gd name="connsiteY89" fmla="*/ 4108387 h 6858000"/>
              <a:gd name="connsiteX90" fmla="*/ 5894095 w 6128435"/>
              <a:gd name="connsiteY90" fmla="*/ 4128857 h 6858000"/>
              <a:gd name="connsiteX91" fmla="*/ 5898339 w 6128435"/>
              <a:gd name="connsiteY91" fmla="*/ 4140800 h 6858000"/>
              <a:gd name="connsiteX92" fmla="*/ 5899734 w 6128435"/>
              <a:gd name="connsiteY92" fmla="*/ 4145632 h 6858000"/>
              <a:gd name="connsiteX93" fmla="*/ 5897098 w 6128435"/>
              <a:gd name="connsiteY93" fmla="*/ 4157819 h 6858000"/>
              <a:gd name="connsiteX94" fmla="*/ 5903513 w 6128435"/>
              <a:gd name="connsiteY94" fmla="*/ 4187661 h 6858000"/>
              <a:gd name="connsiteX95" fmla="*/ 5917114 w 6128435"/>
              <a:gd name="connsiteY95" fmla="*/ 4213096 h 6858000"/>
              <a:gd name="connsiteX96" fmla="*/ 5921153 w 6128435"/>
              <a:gd name="connsiteY96" fmla="*/ 4236222 h 6858000"/>
              <a:gd name="connsiteX97" fmla="*/ 5924233 w 6128435"/>
              <a:gd name="connsiteY97" fmla="*/ 4242060 h 6858000"/>
              <a:gd name="connsiteX98" fmla="*/ 5928910 w 6128435"/>
              <a:gd name="connsiteY98" fmla="*/ 4300973 h 6858000"/>
              <a:gd name="connsiteX99" fmla="*/ 5939320 w 6128435"/>
              <a:gd name="connsiteY99" fmla="*/ 4340435 h 6858000"/>
              <a:gd name="connsiteX100" fmla="*/ 5946705 w 6128435"/>
              <a:gd name="connsiteY100" fmla="*/ 4428051 h 6858000"/>
              <a:gd name="connsiteX101" fmla="*/ 5949261 w 6128435"/>
              <a:gd name="connsiteY101" fmla="*/ 4449185 h 6858000"/>
              <a:gd name="connsiteX102" fmla="*/ 5957504 w 6128435"/>
              <a:gd name="connsiteY102" fmla="*/ 4465911 h 6858000"/>
              <a:gd name="connsiteX103" fmla="*/ 5964689 w 6128435"/>
              <a:gd name="connsiteY103" fmla="*/ 4468532 h 6858000"/>
              <a:gd name="connsiteX104" fmla="*/ 5967062 w 6128435"/>
              <a:gd name="connsiteY104" fmla="*/ 4479923 h 6858000"/>
              <a:gd name="connsiteX105" fmla="*/ 5968960 w 6128435"/>
              <a:gd name="connsiteY105" fmla="*/ 4482655 h 6858000"/>
              <a:gd name="connsiteX106" fmla="*/ 5978567 w 6128435"/>
              <a:gd name="connsiteY106" fmla="*/ 4498605 h 6858000"/>
              <a:gd name="connsiteX107" fmla="*/ 5980106 w 6128435"/>
              <a:gd name="connsiteY107" fmla="*/ 4585087 h 6858000"/>
              <a:gd name="connsiteX108" fmla="*/ 5998138 w 6128435"/>
              <a:gd name="connsiteY108" fmla="*/ 4697518 h 6858000"/>
              <a:gd name="connsiteX109" fmla="*/ 6013516 w 6128435"/>
              <a:gd name="connsiteY109" fmla="*/ 4786619 h 6858000"/>
              <a:gd name="connsiteX110" fmla="*/ 6025404 w 6128435"/>
              <a:gd name="connsiteY110" fmla="*/ 4858148 h 6858000"/>
              <a:gd name="connsiteX111" fmla="*/ 6007749 w 6128435"/>
              <a:gd name="connsiteY111" fmla="*/ 4964715 h 6858000"/>
              <a:gd name="connsiteX112" fmla="*/ 6005269 w 6128435"/>
              <a:gd name="connsiteY112" fmla="*/ 5150567 h 6858000"/>
              <a:gd name="connsiteX113" fmla="*/ 6001127 w 6128435"/>
              <a:gd name="connsiteY113" fmla="*/ 5164609 h 6858000"/>
              <a:gd name="connsiteX114" fmla="*/ 5996647 w 6128435"/>
              <a:gd name="connsiteY114" fmla="*/ 5185640 h 6858000"/>
              <a:gd name="connsiteX115" fmla="*/ 5998514 w 6128435"/>
              <a:gd name="connsiteY115" fmla="*/ 5189673 h 6858000"/>
              <a:gd name="connsiteX116" fmla="*/ 5995970 w 6128435"/>
              <a:gd name="connsiteY116" fmla="*/ 5221547 h 6858000"/>
              <a:gd name="connsiteX117" fmla="*/ 5997218 w 6128435"/>
              <a:gd name="connsiteY117" fmla="*/ 5222031 h 6858000"/>
              <a:gd name="connsiteX118" fmla="*/ 6002116 w 6128435"/>
              <a:gd name="connsiteY118" fmla="*/ 5231223 h 6858000"/>
              <a:gd name="connsiteX119" fmla="*/ 6008541 w 6128435"/>
              <a:gd name="connsiteY119" fmla="*/ 5248680 h 6858000"/>
              <a:gd name="connsiteX120" fmla="*/ 6039260 w 6128435"/>
              <a:gd name="connsiteY120" fmla="*/ 5289518 h 6858000"/>
              <a:gd name="connsiteX121" fmla="*/ 6036748 w 6128435"/>
              <a:gd name="connsiteY121" fmla="*/ 5322752 h 6858000"/>
              <a:gd name="connsiteX122" fmla="*/ 6036943 w 6128435"/>
              <a:gd name="connsiteY122" fmla="*/ 5329480 h 6858000"/>
              <a:gd name="connsiteX123" fmla="*/ 6037236 w 6128435"/>
              <a:gd name="connsiteY123" fmla="*/ 5329634 h 6858000"/>
              <a:gd name="connsiteX124" fmla="*/ 6038019 w 6128435"/>
              <a:gd name="connsiteY124" fmla="*/ 5336764 h 6858000"/>
              <a:gd name="connsiteX125" fmla="*/ 6037298 w 6128435"/>
              <a:gd name="connsiteY125" fmla="*/ 5341753 h 6858000"/>
              <a:gd name="connsiteX126" fmla="*/ 6037677 w 6128435"/>
              <a:gd name="connsiteY126" fmla="*/ 5354807 h 6858000"/>
              <a:gd name="connsiteX127" fmla="*/ 6039728 w 6128435"/>
              <a:gd name="connsiteY127" fmla="*/ 5359416 h 6858000"/>
              <a:gd name="connsiteX128" fmla="*/ 6043311 w 6128435"/>
              <a:gd name="connsiteY128" fmla="*/ 5361407 h 6858000"/>
              <a:gd name="connsiteX129" fmla="*/ 6042954 w 6128435"/>
              <a:gd name="connsiteY129" fmla="*/ 5362576 h 6858000"/>
              <a:gd name="connsiteX130" fmla="*/ 6053435 w 6128435"/>
              <a:gd name="connsiteY130" fmla="*/ 5387547 h 6858000"/>
              <a:gd name="connsiteX131" fmla="*/ 6065933 w 6128435"/>
              <a:gd name="connsiteY131" fmla="*/ 5443002 h 6858000"/>
              <a:gd name="connsiteX132" fmla="*/ 6068640 w 6128435"/>
              <a:gd name="connsiteY132" fmla="*/ 5474503 h 6858000"/>
              <a:gd name="connsiteX133" fmla="*/ 6080922 w 6128435"/>
              <a:gd name="connsiteY133" fmla="*/ 5561070 h 6858000"/>
              <a:gd name="connsiteX134" fmla="*/ 6096949 w 6128435"/>
              <a:gd name="connsiteY134" fmla="*/ 5648179 h 6858000"/>
              <a:gd name="connsiteX135" fmla="*/ 6125703 w 6128435"/>
              <a:gd name="connsiteY135" fmla="*/ 5692894 h 6858000"/>
              <a:gd name="connsiteX136" fmla="*/ 6126670 w 6128435"/>
              <a:gd name="connsiteY136" fmla="*/ 5697882 h 6858000"/>
              <a:gd name="connsiteX137" fmla="*/ 6124061 w 6128435"/>
              <a:gd name="connsiteY137" fmla="*/ 5710294 h 6858000"/>
              <a:gd name="connsiteX138" fmla="*/ 6122213 w 6128435"/>
              <a:gd name="connsiteY138" fmla="*/ 5714762 h 6858000"/>
              <a:gd name="connsiteX139" fmla="*/ 6121353 w 6128435"/>
              <a:gd name="connsiteY139" fmla="*/ 5721725 h 6858000"/>
              <a:gd name="connsiteX140" fmla="*/ 6121607 w 6128435"/>
              <a:gd name="connsiteY140" fmla="*/ 5721959 h 6858000"/>
              <a:gd name="connsiteX141" fmla="*/ 6120262 w 6128435"/>
              <a:gd name="connsiteY141" fmla="*/ 5728358 h 6858000"/>
              <a:gd name="connsiteX142" fmla="*/ 6110194 w 6128435"/>
              <a:gd name="connsiteY142" fmla="*/ 5758853 h 6858000"/>
              <a:gd name="connsiteX143" fmla="*/ 6127519 w 6128435"/>
              <a:gd name="connsiteY143" fmla="*/ 5865775 h 6858000"/>
              <a:gd name="connsiteX144" fmla="*/ 6128435 w 6128435"/>
              <a:gd name="connsiteY144" fmla="*/ 5870164 h 6858000"/>
              <a:gd name="connsiteX145" fmla="*/ 6119217 w 6128435"/>
              <a:gd name="connsiteY145" fmla="*/ 5888542 h 6858000"/>
              <a:gd name="connsiteX146" fmla="*/ 6115966 w 6128435"/>
              <a:gd name="connsiteY146" fmla="*/ 5898387 h 6858000"/>
              <a:gd name="connsiteX147" fmla="*/ 6111924 w 6128435"/>
              <a:gd name="connsiteY147" fmla="*/ 5900444 h 6858000"/>
              <a:gd name="connsiteX148" fmla="*/ 6108716 w 6128435"/>
              <a:gd name="connsiteY148" fmla="*/ 5915345 h 6858000"/>
              <a:gd name="connsiteX149" fmla="*/ 6109524 w 6128435"/>
              <a:gd name="connsiteY149" fmla="*/ 5917328 h 6858000"/>
              <a:gd name="connsiteX150" fmla="*/ 6102493 w 6128435"/>
              <a:gd name="connsiteY150" fmla="*/ 5928602 h 6858000"/>
              <a:gd name="connsiteX151" fmla="*/ 6056863 w 6128435"/>
              <a:gd name="connsiteY151" fmla="*/ 6000643 h 6858000"/>
              <a:gd name="connsiteX152" fmla="*/ 6045436 w 6128435"/>
              <a:gd name="connsiteY152" fmla="*/ 6124480 h 6858000"/>
              <a:gd name="connsiteX153" fmla="*/ 6030489 w 6128435"/>
              <a:gd name="connsiteY153" fmla="*/ 6317666 h 6858000"/>
              <a:gd name="connsiteX154" fmla="*/ 6007492 w 6128435"/>
              <a:gd name="connsiteY154" fmla="*/ 6440818 h 6858000"/>
              <a:gd name="connsiteX155" fmla="*/ 6009467 w 6128435"/>
              <a:gd name="connsiteY155" fmla="*/ 6487076 h 6858000"/>
              <a:gd name="connsiteX156" fmla="*/ 5995064 w 6128435"/>
              <a:gd name="connsiteY156" fmla="*/ 6540791 h 6858000"/>
              <a:gd name="connsiteX157" fmla="*/ 5996309 w 6128435"/>
              <a:gd name="connsiteY157" fmla="*/ 6543961 h 6858000"/>
              <a:gd name="connsiteX158" fmla="*/ 5996048 w 6128435"/>
              <a:gd name="connsiteY158" fmla="*/ 6555444 h 6858000"/>
              <a:gd name="connsiteX159" fmla="*/ 6002524 w 6128435"/>
              <a:gd name="connsiteY159" fmla="*/ 6560188 h 6858000"/>
              <a:gd name="connsiteX160" fmla="*/ 6006823 w 6128435"/>
              <a:gd name="connsiteY160" fmla="*/ 6578546 h 6858000"/>
              <a:gd name="connsiteX161" fmla="*/ 6004510 w 6128435"/>
              <a:gd name="connsiteY161" fmla="*/ 6599256 h 6858000"/>
              <a:gd name="connsiteX162" fmla="*/ 5986207 w 6128435"/>
              <a:gd name="connsiteY162" fmla="*/ 6695855 h 6858000"/>
              <a:gd name="connsiteX163" fmla="*/ 5979428 w 6128435"/>
              <a:gd name="connsiteY163" fmla="*/ 6754678 h 6858000"/>
              <a:gd name="connsiteX164" fmla="*/ 5983398 w 6128435"/>
              <a:gd name="connsiteY164" fmla="*/ 6778641 h 6858000"/>
              <a:gd name="connsiteX165" fmla="*/ 5984543 w 6128435"/>
              <a:gd name="connsiteY165" fmla="*/ 6811016 h 6858000"/>
              <a:gd name="connsiteX166" fmla="*/ 5981802 w 6128435"/>
              <a:gd name="connsiteY166" fmla="*/ 6838578 h 6858000"/>
              <a:gd name="connsiteX167" fmla="*/ 5979671 w 6128435"/>
              <a:gd name="connsiteY167" fmla="*/ 6858000 h 6858000"/>
              <a:gd name="connsiteX168" fmla="*/ 0 w 6128435"/>
              <a:gd name="connsiteY168" fmla="*/ 6858000 h 6858000"/>
              <a:gd name="connsiteX169" fmla="*/ 0 w 6128435"/>
              <a:gd name="connsiteY16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57023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82415 w 6128435"/>
              <a:gd name="connsiteY58" fmla="*/ 3004079 h 6858000"/>
              <a:gd name="connsiteX59" fmla="*/ 5483865 w 6128435"/>
              <a:gd name="connsiteY59" fmla="*/ 3005467 h 6858000"/>
              <a:gd name="connsiteX60" fmla="*/ 5482236 w 6128435"/>
              <a:gd name="connsiteY60" fmla="*/ 3019791 h 6858000"/>
              <a:gd name="connsiteX61" fmla="*/ 5481505 w 6128435"/>
              <a:gd name="connsiteY61" fmla="*/ 3095286 h 6858000"/>
              <a:gd name="connsiteX62" fmla="*/ 5477595 w 6128435"/>
              <a:gd name="connsiteY62" fmla="*/ 3250534 h 6858000"/>
              <a:gd name="connsiteX63" fmla="*/ 5532836 w 6128435"/>
              <a:gd name="connsiteY63" fmla="*/ 3353840 h 6858000"/>
              <a:gd name="connsiteX64" fmla="*/ 5561229 w 6128435"/>
              <a:gd name="connsiteY64" fmla="*/ 3395784 h 6858000"/>
              <a:gd name="connsiteX65" fmla="*/ 5589758 w 6128435"/>
              <a:gd name="connsiteY65" fmla="*/ 3506453 h 6858000"/>
              <a:gd name="connsiteX66" fmla="*/ 5596144 w 6128435"/>
              <a:gd name="connsiteY66" fmla="*/ 3534624 h 6858000"/>
              <a:gd name="connsiteX67" fmla="*/ 5597750 w 6128435"/>
              <a:gd name="connsiteY67" fmla="*/ 3534129 h 6858000"/>
              <a:gd name="connsiteX68" fmla="*/ 5599700 w 6128435"/>
              <a:gd name="connsiteY68" fmla="*/ 3547221 h 6858000"/>
              <a:gd name="connsiteX69" fmla="*/ 5615031 w 6128435"/>
              <a:gd name="connsiteY69" fmla="*/ 3557482 h 6858000"/>
              <a:gd name="connsiteX70" fmla="*/ 5618377 w 6128435"/>
              <a:gd name="connsiteY70" fmla="*/ 3588431 h 6858000"/>
              <a:gd name="connsiteX71" fmla="*/ 5612155 w 6128435"/>
              <a:gd name="connsiteY71" fmla="*/ 3589869 h 6858000"/>
              <a:gd name="connsiteX72" fmla="*/ 5620843 w 6128435"/>
              <a:gd name="connsiteY72" fmla="*/ 3606745 h 6858000"/>
              <a:gd name="connsiteX73" fmla="*/ 5655472 w 6128435"/>
              <a:gd name="connsiteY73" fmla="*/ 3678877 h 6858000"/>
              <a:gd name="connsiteX74" fmla="*/ 5680448 w 6128435"/>
              <a:gd name="connsiteY74" fmla="*/ 3717760 h 6858000"/>
              <a:gd name="connsiteX75" fmla="*/ 5683015 w 6128435"/>
              <a:gd name="connsiteY75" fmla="*/ 3762025 h 6858000"/>
              <a:gd name="connsiteX76" fmla="*/ 5696643 w 6128435"/>
              <a:gd name="connsiteY76" fmla="*/ 3773888 h 6858000"/>
              <a:gd name="connsiteX77" fmla="*/ 5699203 w 6128435"/>
              <a:gd name="connsiteY77" fmla="*/ 3775823 h 6858000"/>
              <a:gd name="connsiteX78" fmla="*/ 5704824 w 6128435"/>
              <a:gd name="connsiteY78" fmla="*/ 3785966 h 6858000"/>
              <a:gd name="connsiteX79" fmla="*/ 5712204 w 6128435"/>
              <a:gd name="connsiteY79" fmla="*/ 3785830 h 6858000"/>
              <a:gd name="connsiteX80" fmla="*/ 5724816 w 6128435"/>
              <a:gd name="connsiteY80" fmla="*/ 3798949 h 6858000"/>
              <a:gd name="connsiteX81" fmla="*/ 5733539 w 6128435"/>
              <a:gd name="connsiteY81" fmla="*/ 3818457 h 6858000"/>
              <a:gd name="connsiteX82" fmla="*/ 5768491 w 6128435"/>
              <a:gd name="connsiteY82" fmla="*/ 3914399 h 6858000"/>
              <a:gd name="connsiteX83" fmla="*/ 5793123 w 6128435"/>
              <a:gd name="connsiteY83" fmla="*/ 3969952 h 6858000"/>
              <a:gd name="connsiteX84" fmla="*/ 5808321 w 6128435"/>
              <a:gd name="connsiteY84" fmla="*/ 3988153 h 6858000"/>
              <a:gd name="connsiteX85" fmla="*/ 5825621 w 6128435"/>
              <a:gd name="connsiteY85" fmla="*/ 4015525 h 6858000"/>
              <a:gd name="connsiteX86" fmla="*/ 5860672 w 6128435"/>
              <a:gd name="connsiteY86" fmla="*/ 4061579 h 6858000"/>
              <a:gd name="connsiteX87" fmla="*/ 5872173 w 6128435"/>
              <a:gd name="connsiteY87" fmla="*/ 4088497 h 6858000"/>
              <a:gd name="connsiteX88" fmla="*/ 5883705 w 6128435"/>
              <a:gd name="connsiteY88" fmla="*/ 4101899 h 6858000"/>
              <a:gd name="connsiteX89" fmla="*/ 5885314 w 6128435"/>
              <a:gd name="connsiteY89" fmla="*/ 4108387 h 6858000"/>
              <a:gd name="connsiteX90" fmla="*/ 5894095 w 6128435"/>
              <a:gd name="connsiteY90" fmla="*/ 4128857 h 6858000"/>
              <a:gd name="connsiteX91" fmla="*/ 5898339 w 6128435"/>
              <a:gd name="connsiteY91" fmla="*/ 4140800 h 6858000"/>
              <a:gd name="connsiteX92" fmla="*/ 5899734 w 6128435"/>
              <a:gd name="connsiteY92" fmla="*/ 4145632 h 6858000"/>
              <a:gd name="connsiteX93" fmla="*/ 5897098 w 6128435"/>
              <a:gd name="connsiteY93" fmla="*/ 4157819 h 6858000"/>
              <a:gd name="connsiteX94" fmla="*/ 5903513 w 6128435"/>
              <a:gd name="connsiteY94" fmla="*/ 4187661 h 6858000"/>
              <a:gd name="connsiteX95" fmla="*/ 5917114 w 6128435"/>
              <a:gd name="connsiteY95" fmla="*/ 4213096 h 6858000"/>
              <a:gd name="connsiteX96" fmla="*/ 5921153 w 6128435"/>
              <a:gd name="connsiteY96" fmla="*/ 4236222 h 6858000"/>
              <a:gd name="connsiteX97" fmla="*/ 5924233 w 6128435"/>
              <a:gd name="connsiteY97" fmla="*/ 4242060 h 6858000"/>
              <a:gd name="connsiteX98" fmla="*/ 5928910 w 6128435"/>
              <a:gd name="connsiteY98" fmla="*/ 4300973 h 6858000"/>
              <a:gd name="connsiteX99" fmla="*/ 5939320 w 6128435"/>
              <a:gd name="connsiteY99" fmla="*/ 4340435 h 6858000"/>
              <a:gd name="connsiteX100" fmla="*/ 5946705 w 6128435"/>
              <a:gd name="connsiteY100" fmla="*/ 4428051 h 6858000"/>
              <a:gd name="connsiteX101" fmla="*/ 5949261 w 6128435"/>
              <a:gd name="connsiteY101" fmla="*/ 4449185 h 6858000"/>
              <a:gd name="connsiteX102" fmla="*/ 5957504 w 6128435"/>
              <a:gd name="connsiteY102" fmla="*/ 4465911 h 6858000"/>
              <a:gd name="connsiteX103" fmla="*/ 5964689 w 6128435"/>
              <a:gd name="connsiteY103" fmla="*/ 4468532 h 6858000"/>
              <a:gd name="connsiteX104" fmla="*/ 5967062 w 6128435"/>
              <a:gd name="connsiteY104" fmla="*/ 4479923 h 6858000"/>
              <a:gd name="connsiteX105" fmla="*/ 5968960 w 6128435"/>
              <a:gd name="connsiteY105" fmla="*/ 4482655 h 6858000"/>
              <a:gd name="connsiteX106" fmla="*/ 5978567 w 6128435"/>
              <a:gd name="connsiteY106" fmla="*/ 4498605 h 6858000"/>
              <a:gd name="connsiteX107" fmla="*/ 5980106 w 6128435"/>
              <a:gd name="connsiteY107" fmla="*/ 4585087 h 6858000"/>
              <a:gd name="connsiteX108" fmla="*/ 5998138 w 6128435"/>
              <a:gd name="connsiteY108" fmla="*/ 4697518 h 6858000"/>
              <a:gd name="connsiteX109" fmla="*/ 6013516 w 6128435"/>
              <a:gd name="connsiteY109" fmla="*/ 4786619 h 6858000"/>
              <a:gd name="connsiteX110" fmla="*/ 6025404 w 6128435"/>
              <a:gd name="connsiteY110" fmla="*/ 4858148 h 6858000"/>
              <a:gd name="connsiteX111" fmla="*/ 6007749 w 6128435"/>
              <a:gd name="connsiteY111" fmla="*/ 4964715 h 6858000"/>
              <a:gd name="connsiteX112" fmla="*/ 6005269 w 6128435"/>
              <a:gd name="connsiteY112" fmla="*/ 5150567 h 6858000"/>
              <a:gd name="connsiteX113" fmla="*/ 6001127 w 6128435"/>
              <a:gd name="connsiteY113" fmla="*/ 5164609 h 6858000"/>
              <a:gd name="connsiteX114" fmla="*/ 5996647 w 6128435"/>
              <a:gd name="connsiteY114" fmla="*/ 5185640 h 6858000"/>
              <a:gd name="connsiteX115" fmla="*/ 5998514 w 6128435"/>
              <a:gd name="connsiteY115" fmla="*/ 5189673 h 6858000"/>
              <a:gd name="connsiteX116" fmla="*/ 5995970 w 6128435"/>
              <a:gd name="connsiteY116" fmla="*/ 5221547 h 6858000"/>
              <a:gd name="connsiteX117" fmla="*/ 5997218 w 6128435"/>
              <a:gd name="connsiteY117" fmla="*/ 5222031 h 6858000"/>
              <a:gd name="connsiteX118" fmla="*/ 6002116 w 6128435"/>
              <a:gd name="connsiteY118" fmla="*/ 5231223 h 6858000"/>
              <a:gd name="connsiteX119" fmla="*/ 6008541 w 6128435"/>
              <a:gd name="connsiteY119" fmla="*/ 5248680 h 6858000"/>
              <a:gd name="connsiteX120" fmla="*/ 6039260 w 6128435"/>
              <a:gd name="connsiteY120" fmla="*/ 5289518 h 6858000"/>
              <a:gd name="connsiteX121" fmla="*/ 6036748 w 6128435"/>
              <a:gd name="connsiteY121" fmla="*/ 5322752 h 6858000"/>
              <a:gd name="connsiteX122" fmla="*/ 6036943 w 6128435"/>
              <a:gd name="connsiteY122" fmla="*/ 5329480 h 6858000"/>
              <a:gd name="connsiteX123" fmla="*/ 6037236 w 6128435"/>
              <a:gd name="connsiteY123" fmla="*/ 5329634 h 6858000"/>
              <a:gd name="connsiteX124" fmla="*/ 6038019 w 6128435"/>
              <a:gd name="connsiteY124" fmla="*/ 5336764 h 6858000"/>
              <a:gd name="connsiteX125" fmla="*/ 6037298 w 6128435"/>
              <a:gd name="connsiteY125" fmla="*/ 5341753 h 6858000"/>
              <a:gd name="connsiteX126" fmla="*/ 6037677 w 6128435"/>
              <a:gd name="connsiteY126" fmla="*/ 5354807 h 6858000"/>
              <a:gd name="connsiteX127" fmla="*/ 6039728 w 6128435"/>
              <a:gd name="connsiteY127" fmla="*/ 5359416 h 6858000"/>
              <a:gd name="connsiteX128" fmla="*/ 6043311 w 6128435"/>
              <a:gd name="connsiteY128" fmla="*/ 5361407 h 6858000"/>
              <a:gd name="connsiteX129" fmla="*/ 6042954 w 6128435"/>
              <a:gd name="connsiteY129" fmla="*/ 5362576 h 6858000"/>
              <a:gd name="connsiteX130" fmla="*/ 6053435 w 6128435"/>
              <a:gd name="connsiteY130" fmla="*/ 5387547 h 6858000"/>
              <a:gd name="connsiteX131" fmla="*/ 6065933 w 6128435"/>
              <a:gd name="connsiteY131" fmla="*/ 5443002 h 6858000"/>
              <a:gd name="connsiteX132" fmla="*/ 6068640 w 6128435"/>
              <a:gd name="connsiteY132" fmla="*/ 5474503 h 6858000"/>
              <a:gd name="connsiteX133" fmla="*/ 6080922 w 6128435"/>
              <a:gd name="connsiteY133" fmla="*/ 5561070 h 6858000"/>
              <a:gd name="connsiteX134" fmla="*/ 6096949 w 6128435"/>
              <a:gd name="connsiteY134" fmla="*/ 5648179 h 6858000"/>
              <a:gd name="connsiteX135" fmla="*/ 6125703 w 6128435"/>
              <a:gd name="connsiteY135" fmla="*/ 5692894 h 6858000"/>
              <a:gd name="connsiteX136" fmla="*/ 6126670 w 6128435"/>
              <a:gd name="connsiteY136" fmla="*/ 5697882 h 6858000"/>
              <a:gd name="connsiteX137" fmla="*/ 6124061 w 6128435"/>
              <a:gd name="connsiteY137" fmla="*/ 5710294 h 6858000"/>
              <a:gd name="connsiteX138" fmla="*/ 6122213 w 6128435"/>
              <a:gd name="connsiteY138" fmla="*/ 5714762 h 6858000"/>
              <a:gd name="connsiteX139" fmla="*/ 6121353 w 6128435"/>
              <a:gd name="connsiteY139" fmla="*/ 5721725 h 6858000"/>
              <a:gd name="connsiteX140" fmla="*/ 6121607 w 6128435"/>
              <a:gd name="connsiteY140" fmla="*/ 5721959 h 6858000"/>
              <a:gd name="connsiteX141" fmla="*/ 6120262 w 6128435"/>
              <a:gd name="connsiteY141" fmla="*/ 5728358 h 6858000"/>
              <a:gd name="connsiteX142" fmla="*/ 6110194 w 6128435"/>
              <a:gd name="connsiteY142" fmla="*/ 5758853 h 6858000"/>
              <a:gd name="connsiteX143" fmla="*/ 6127519 w 6128435"/>
              <a:gd name="connsiteY143" fmla="*/ 5865775 h 6858000"/>
              <a:gd name="connsiteX144" fmla="*/ 6128435 w 6128435"/>
              <a:gd name="connsiteY144" fmla="*/ 5870164 h 6858000"/>
              <a:gd name="connsiteX145" fmla="*/ 6119217 w 6128435"/>
              <a:gd name="connsiteY145" fmla="*/ 5888542 h 6858000"/>
              <a:gd name="connsiteX146" fmla="*/ 6115966 w 6128435"/>
              <a:gd name="connsiteY146" fmla="*/ 5898387 h 6858000"/>
              <a:gd name="connsiteX147" fmla="*/ 6111924 w 6128435"/>
              <a:gd name="connsiteY147" fmla="*/ 5900444 h 6858000"/>
              <a:gd name="connsiteX148" fmla="*/ 6108716 w 6128435"/>
              <a:gd name="connsiteY148" fmla="*/ 5915345 h 6858000"/>
              <a:gd name="connsiteX149" fmla="*/ 6109524 w 6128435"/>
              <a:gd name="connsiteY149" fmla="*/ 5917328 h 6858000"/>
              <a:gd name="connsiteX150" fmla="*/ 6102493 w 6128435"/>
              <a:gd name="connsiteY150" fmla="*/ 5928602 h 6858000"/>
              <a:gd name="connsiteX151" fmla="*/ 6056863 w 6128435"/>
              <a:gd name="connsiteY151" fmla="*/ 6000643 h 6858000"/>
              <a:gd name="connsiteX152" fmla="*/ 6045436 w 6128435"/>
              <a:gd name="connsiteY152" fmla="*/ 6124480 h 6858000"/>
              <a:gd name="connsiteX153" fmla="*/ 6030489 w 6128435"/>
              <a:gd name="connsiteY153" fmla="*/ 6317666 h 6858000"/>
              <a:gd name="connsiteX154" fmla="*/ 6007492 w 6128435"/>
              <a:gd name="connsiteY154" fmla="*/ 6440818 h 6858000"/>
              <a:gd name="connsiteX155" fmla="*/ 6009467 w 6128435"/>
              <a:gd name="connsiteY155" fmla="*/ 6487076 h 6858000"/>
              <a:gd name="connsiteX156" fmla="*/ 5995064 w 6128435"/>
              <a:gd name="connsiteY156" fmla="*/ 6540791 h 6858000"/>
              <a:gd name="connsiteX157" fmla="*/ 5996309 w 6128435"/>
              <a:gd name="connsiteY157" fmla="*/ 6543961 h 6858000"/>
              <a:gd name="connsiteX158" fmla="*/ 5996048 w 6128435"/>
              <a:gd name="connsiteY158" fmla="*/ 6555444 h 6858000"/>
              <a:gd name="connsiteX159" fmla="*/ 6002524 w 6128435"/>
              <a:gd name="connsiteY159" fmla="*/ 6560188 h 6858000"/>
              <a:gd name="connsiteX160" fmla="*/ 6006823 w 6128435"/>
              <a:gd name="connsiteY160" fmla="*/ 6578546 h 6858000"/>
              <a:gd name="connsiteX161" fmla="*/ 6004510 w 6128435"/>
              <a:gd name="connsiteY161" fmla="*/ 6599256 h 6858000"/>
              <a:gd name="connsiteX162" fmla="*/ 5986207 w 6128435"/>
              <a:gd name="connsiteY162" fmla="*/ 6695855 h 6858000"/>
              <a:gd name="connsiteX163" fmla="*/ 5979428 w 6128435"/>
              <a:gd name="connsiteY163" fmla="*/ 6754678 h 6858000"/>
              <a:gd name="connsiteX164" fmla="*/ 5983398 w 6128435"/>
              <a:gd name="connsiteY164" fmla="*/ 6778641 h 6858000"/>
              <a:gd name="connsiteX165" fmla="*/ 5984543 w 6128435"/>
              <a:gd name="connsiteY165" fmla="*/ 6811016 h 6858000"/>
              <a:gd name="connsiteX166" fmla="*/ 5981802 w 6128435"/>
              <a:gd name="connsiteY166" fmla="*/ 6838578 h 6858000"/>
              <a:gd name="connsiteX167" fmla="*/ 5979671 w 6128435"/>
              <a:gd name="connsiteY167" fmla="*/ 6858000 h 6858000"/>
              <a:gd name="connsiteX168" fmla="*/ 0 w 6128435"/>
              <a:gd name="connsiteY168" fmla="*/ 6858000 h 6858000"/>
              <a:gd name="connsiteX169" fmla="*/ 0 w 6128435"/>
              <a:gd name="connsiteY16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57023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82415 w 6128435"/>
              <a:gd name="connsiteY58" fmla="*/ 3004079 h 6858000"/>
              <a:gd name="connsiteX59" fmla="*/ 5483865 w 6128435"/>
              <a:gd name="connsiteY59" fmla="*/ 3005467 h 6858000"/>
              <a:gd name="connsiteX60" fmla="*/ 5482236 w 6128435"/>
              <a:gd name="connsiteY60" fmla="*/ 3019791 h 6858000"/>
              <a:gd name="connsiteX61" fmla="*/ 5481505 w 6128435"/>
              <a:gd name="connsiteY61" fmla="*/ 3095286 h 6858000"/>
              <a:gd name="connsiteX62" fmla="*/ 5477595 w 6128435"/>
              <a:gd name="connsiteY62" fmla="*/ 3250534 h 6858000"/>
              <a:gd name="connsiteX63" fmla="*/ 5532836 w 6128435"/>
              <a:gd name="connsiteY63" fmla="*/ 3353840 h 6858000"/>
              <a:gd name="connsiteX64" fmla="*/ 5561229 w 6128435"/>
              <a:gd name="connsiteY64" fmla="*/ 3395784 h 6858000"/>
              <a:gd name="connsiteX65" fmla="*/ 5589758 w 6128435"/>
              <a:gd name="connsiteY65" fmla="*/ 3506453 h 6858000"/>
              <a:gd name="connsiteX66" fmla="*/ 5596144 w 6128435"/>
              <a:gd name="connsiteY66" fmla="*/ 3534624 h 6858000"/>
              <a:gd name="connsiteX67" fmla="*/ 5597750 w 6128435"/>
              <a:gd name="connsiteY67" fmla="*/ 3534129 h 6858000"/>
              <a:gd name="connsiteX68" fmla="*/ 5599700 w 6128435"/>
              <a:gd name="connsiteY68" fmla="*/ 3547221 h 6858000"/>
              <a:gd name="connsiteX69" fmla="*/ 5615031 w 6128435"/>
              <a:gd name="connsiteY69" fmla="*/ 3557482 h 6858000"/>
              <a:gd name="connsiteX70" fmla="*/ 5618377 w 6128435"/>
              <a:gd name="connsiteY70" fmla="*/ 3588431 h 6858000"/>
              <a:gd name="connsiteX71" fmla="*/ 5612155 w 6128435"/>
              <a:gd name="connsiteY71" fmla="*/ 3589869 h 6858000"/>
              <a:gd name="connsiteX72" fmla="*/ 5620843 w 6128435"/>
              <a:gd name="connsiteY72" fmla="*/ 3606745 h 6858000"/>
              <a:gd name="connsiteX73" fmla="*/ 5655472 w 6128435"/>
              <a:gd name="connsiteY73" fmla="*/ 3678877 h 6858000"/>
              <a:gd name="connsiteX74" fmla="*/ 5680448 w 6128435"/>
              <a:gd name="connsiteY74" fmla="*/ 3717760 h 6858000"/>
              <a:gd name="connsiteX75" fmla="*/ 5683015 w 6128435"/>
              <a:gd name="connsiteY75" fmla="*/ 3762025 h 6858000"/>
              <a:gd name="connsiteX76" fmla="*/ 5696643 w 6128435"/>
              <a:gd name="connsiteY76" fmla="*/ 3773888 h 6858000"/>
              <a:gd name="connsiteX77" fmla="*/ 5699203 w 6128435"/>
              <a:gd name="connsiteY77" fmla="*/ 3775823 h 6858000"/>
              <a:gd name="connsiteX78" fmla="*/ 5704824 w 6128435"/>
              <a:gd name="connsiteY78" fmla="*/ 3785966 h 6858000"/>
              <a:gd name="connsiteX79" fmla="*/ 5712204 w 6128435"/>
              <a:gd name="connsiteY79" fmla="*/ 3785830 h 6858000"/>
              <a:gd name="connsiteX80" fmla="*/ 5724816 w 6128435"/>
              <a:gd name="connsiteY80" fmla="*/ 3798949 h 6858000"/>
              <a:gd name="connsiteX81" fmla="*/ 5733539 w 6128435"/>
              <a:gd name="connsiteY81" fmla="*/ 3818457 h 6858000"/>
              <a:gd name="connsiteX82" fmla="*/ 5768491 w 6128435"/>
              <a:gd name="connsiteY82" fmla="*/ 3914399 h 6858000"/>
              <a:gd name="connsiteX83" fmla="*/ 5793123 w 6128435"/>
              <a:gd name="connsiteY83" fmla="*/ 3969952 h 6858000"/>
              <a:gd name="connsiteX84" fmla="*/ 5808321 w 6128435"/>
              <a:gd name="connsiteY84" fmla="*/ 3988153 h 6858000"/>
              <a:gd name="connsiteX85" fmla="*/ 5825621 w 6128435"/>
              <a:gd name="connsiteY85" fmla="*/ 4015525 h 6858000"/>
              <a:gd name="connsiteX86" fmla="*/ 5860672 w 6128435"/>
              <a:gd name="connsiteY86" fmla="*/ 4061579 h 6858000"/>
              <a:gd name="connsiteX87" fmla="*/ 5872173 w 6128435"/>
              <a:gd name="connsiteY87" fmla="*/ 4088497 h 6858000"/>
              <a:gd name="connsiteX88" fmla="*/ 5883705 w 6128435"/>
              <a:gd name="connsiteY88" fmla="*/ 4101899 h 6858000"/>
              <a:gd name="connsiteX89" fmla="*/ 5885314 w 6128435"/>
              <a:gd name="connsiteY89" fmla="*/ 4108387 h 6858000"/>
              <a:gd name="connsiteX90" fmla="*/ 5894095 w 6128435"/>
              <a:gd name="connsiteY90" fmla="*/ 4128857 h 6858000"/>
              <a:gd name="connsiteX91" fmla="*/ 5898339 w 6128435"/>
              <a:gd name="connsiteY91" fmla="*/ 4140800 h 6858000"/>
              <a:gd name="connsiteX92" fmla="*/ 5899734 w 6128435"/>
              <a:gd name="connsiteY92" fmla="*/ 4145632 h 6858000"/>
              <a:gd name="connsiteX93" fmla="*/ 5903513 w 6128435"/>
              <a:gd name="connsiteY93" fmla="*/ 4187661 h 6858000"/>
              <a:gd name="connsiteX94" fmla="*/ 5917114 w 6128435"/>
              <a:gd name="connsiteY94" fmla="*/ 4213096 h 6858000"/>
              <a:gd name="connsiteX95" fmla="*/ 5921153 w 6128435"/>
              <a:gd name="connsiteY95" fmla="*/ 4236222 h 6858000"/>
              <a:gd name="connsiteX96" fmla="*/ 5924233 w 6128435"/>
              <a:gd name="connsiteY96" fmla="*/ 4242060 h 6858000"/>
              <a:gd name="connsiteX97" fmla="*/ 5928910 w 6128435"/>
              <a:gd name="connsiteY97" fmla="*/ 4300973 h 6858000"/>
              <a:gd name="connsiteX98" fmla="*/ 5939320 w 6128435"/>
              <a:gd name="connsiteY98" fmla="*/ 4340435 h 6858000"/>
              <a:gd name="connsiteX99" fmla="*/ 5946705 w 6128435"/>
              <a:gd name="connsiteY99" fmla="*/ 4428051 h 6858000"/>
              <a:gd name="connsiteX100" fmla="*/ 5949261 w 6128435"/>
              <a:gd name="connsiteY100" fmla="*/ 4449185 h 6858000"/>
              <a:gd name="connsiteX101" fmla="*/ 5957504 w 6128435"/>
              <a:gd name="connsiteY101" fmla="*/ 4465911 h 6858000"/>
              <a:gd name="connsiteX102" fmla="*/ 5964689 w 6128435"/>
              <a:gd name="connsiteY102" fmla="*/ 4468532 h 6858000"/>
              <a:gd name="connsiteX103" fmla="*/ 5967062 w 6128435"/>
              <a:gd name="connsiteY103" fmla="*/ 4479923 h 6858000"/>
              <a:gd name="connsiteX104" fmla="*/ 5968960 w 6128435"/>
              <a:gd name="connsiteY104" fmla="*/ 4482655 h 6858000"/>
              <a:gd name="connsiteX105" fmla="*/ 5978567 w 6128435"/>
              <a:gd name="connsiteY105" fmla="*/ 4498605 h 6858000"/>
              <a:gd name="connsiteX106" fmla="*/ 5980106 w 6128435"/>
              <a:gd name="connsiteY106" fmla="*/ 4585087 h 6858000"/>
              <a:gd name="connsiteX107" fmla="*/ 5998138 w 6128435"/>
              <a:gd name="connsiteY107" fmla="*/ 4697518 h 6858000"/>
              <a:gd name="connsiteX108" fmla="*/ 6013516 w 6128435"/>
              <a:gd name="connsiteY108" fmla="*/ 4786619 h 6858000"/>
              <a:gd name="connsiteX109" fmla="*/ 6025404 w 6128435"/>
              <a:gd name="connsiteY109" fmla="*/ 4858148 h 6858000"/>
              <a:gd name="connsiteX110" fmla="*/ 6007749 w 6128435"/>
              <a:gd name="connsiteY110" fmla="*/ 4964715 h 6858000"/>
              <a:gd name="connsiteX111" fmla="*/ 6005269 w 6128435"/>
              <a:gd name="connsiteY111" fmla="*/ 5150567 h 6858000"/>
              <a:gd name="connsiteX112" fmla="*/ 6001127 w 6128435"/>
              <a:gd name="connsiteY112" fmla="*/ 5164609 h 6858000"/>
              <a:gd name="connsiteX113" fmla="*/ 5996647 w 6128435"/>
              <a:gd name="connsiteY113" fmla="*/ 5185640 h 6858000"/>
              <a:gd name="connsiteX114" fmla="*/ 5998514 w 6128435"/>
              <a:gd name="connsiteY114" fmla="*/ 5189673 h 6858000"/>
              <a:gd name="connsiteX115" fmla="*/ 5995970 w 6128435"/>
              <a:gd name="connsiteY115" fmla="*/ 5221547 h 6858000"/>
              <a:gd name="connsiteX116" fmla="*/ 5997218 w 6128435"/>
              <a:gd name="connsiteY116" fmla="*/ 5222031 h 6858000"/>
              <a:gd name="connsiteX117" fmla="*/ 6002116 w 6128435"/>
              <a:gd name="connsiteY117" fmla="*/ 5231223 h 6858000"/>
              <a:gd name="connsiteX118" fmla="*/ 6008541 w 6128435"/>
              <a:gd name="connsiteY118" fmla="*/ 5248680 h 6858000"/>
              <a:gd name="connsiteX119" fmla="*/ 6039260 w 6128435"/>
              <a:gd name="connsiteY119" fmla="*/ 5289518 h 6858000"/>
              <a:gd name="connsiteX120" fmla="*/ 6036748 w 6128435"/>
              <a:gd name="connsiteY120" fmla="*/ 5322752 h 6858000"/>
              <a:gd name="connsiteX121" fmla="*/ 6036943 w 6128435"/>
              <a:gd name="connsiteY121" fmla="*/ 5329480 h 6858000"/>
              <a:gd name="connsiteX122" fmla="*/ 6037236 w 6128435"/>
              <a:gd name="connsiteY122" fmla="*/ 5329634 h 6858000"/>
              <a:gd name="connsiteX123" fmla="*/ 6038019 w 6128435"/>
              <a:gd name="connsiteY123" fmla="*/ 5336764 h 6858000"/>
              <a:gd name="connsiteX124" fmla="*/ 6037298 w 6128435"/>
              <a:gd name="connsiteY124" fmla="*/ 5341753 h 6858000"/>
              <a:gd name="connsiteX125" fmla="*/ 6037677 w 6128435"/>
              <a:gd name="connsiteY125" fmla="*/ 5354807 h 6858000"/>
              <a:gd name="connsiteX126" fmla="*/ 6039728 w 6128435"/>
              <a:gd name="connsiteY126" fmla="*/ 5359416 h 6858000"/>
              <a:gd name="connsiteX127" fmla="*/ 6043311 w 6128435"/>
              <a:gd name="connsiteY127" fmla="*/ 5361407 h 6858000"/>
              <a:gd name="connsiteX128" fmla="*/ 6042954 w 6128435"/>
              <a:gd name="connsiteY128" fmla="*/ 5362576 h 6858000"/>
              <a:gd name="connsiteX129" fmla="*/ 6053435 w 6128435"/>
              <a:gd name="connsiteY129" fmla="*/ 5387547 h 6858000"/>
              <a:gd name="connsiteX130" fmla="*/ 6065933 w 6128435"/>
              <a:gd name="connsiteY130" fmla="*/ 5443002 h 6858000"/>
              <a:gd name="connsiteX131" fmla="*/ 6068640 w 6128435"/>
              <a:gd name="connsiteY131" fmla="*/ 5474503 h 6858000"/>
              <a:gd name="connsiteX132" fmla="*/ 6080922 w 6128435"/>
              <a:gd name="connsiteY132" fmla="*/ 5561070 h 6858000"/>
              <a:gd name="connsiteX133" fmla="*/ 6096949 w 6128435"/>
              <a:gd name="connsiteY133" fmla="*/ 5648179 h 6858000"/>
              <a:gd name="connsiteX134" fmla="*/ 6125703 w 6128435"/>
              <a:gd name="connsiteY134" fmla="*/ 5692894 h 6858000"/>
              <a:gd name="connsiteX135" fmla="*/ 6126670 w 6128435"/>
              <a:gd name="connsiteY135" fmla="*/ 5697882 h 6858000"/>
              <a:gd name="connsiteX136" fmla="*/ 6124061 w 6128435"/>
              <a:gd name="connsiteY136" fmla="*/ 5710294 h 6858000"/>
              <a:gd name="connsiteX137" fmla="*/ 6122213 w 6128435"/>
              <a:gd name="connsiteY137" fmla="*/ 5714762 h 6858000"/>
              <a:gd name="connsiteX138" fmla="*/ 6121353 w 6128435"/>
              <a:gd name="connsiteY138" fmla="*/ 5721725 h 6858000"/>
              <a:gd name="connsiteX139" fmla="*/ 6121607 w 6128435"/>
              <a:gd name="connsiteY139" fmla="*/ 5721959 h 6858000"/>
              <a:gd name="connsiteX140" fmla="*/ 6120262 w 6128435"/>
              <a:gd name="connsiteY140" fmla="*/ 5728358 h 6858000"/>
              <a:gd name="connsiteX141" fmla="*/ 6110194 w 6128435"/>
              <a:gd name="connsiteY141" fmla="*/ 5758853 h 6858000"/>
              <a:gd name="connsiteX142" fmla="*/ 6127519 w 6128435"/>
              <a:gd name="connsiteY142" fmla="*/ 5865775 h 6858000"/>
              <a:gd name="connsiteX143" fmla="*/ 6128435 w 6128435"/>
              <a:gd name="connsiteY143" fmla="*/ 5870164 h 6858000"/>
              <a:gd name="connsiteX144" fmla="*/ 6119217 w 6128435"/>
              <a:gd name="connsiteY144" fmla="*/ 5888542 h 6858000"/>
              <a:gd name="connsiteX145" fmla="*/ 6115966 w 6128435"/>
              <a:gd name="connsiteY145" fmla="*/ 5898387 h 6858000"/>
              <a:gd name="connsiteX146" fmla="*/ 6111924 w 6128435"/>
              <a:gd name="connsiteY146" fmla="*/ 5900444 h 6858000"/>
              <a:gd name="connsiteX147" fmla="*/ 6108716 w 6128435"/>
              <a:gd name="connsiteY147" fmla="*/ 5915345 h 6858000"/>
              <a:gd name="connsiteX148" fmla="*/ 6109524 w 6128435"/>
              <a:gd name="connsiteY148" fmla="*/ 5917328 h 6858000"/>
              <a:gd name="connsiteX149" fmla="*/ 6102493 w 6128435"/>
              <a:gd name="connsiteY149" fmla="*/ 5928602 h 6858000"/>
              <a:gd name="connsiteX150" fmla="*/ 6056863 w 6128435"/>
              <a:gd name="connsiteY150" fmla="*/ 6000643 h 6858000"/>
              <a:gd name="connsiteX151" fmla="*/ 6045436 w 6128435"/>
              <a:gd name="connsiteY151" fmla="*/ 6124480 h 6858000"/>
              <a:gd name="connsiteX152" fmla="*/ 6030489 w 6128435"/>
              <a:gd name="connsiteY152" fmla="*/ 6317666 h 6858000"/>
              <a:gd name="connsiteX153" fmla="*/ 6007492 w 6128435"/>
              <a:gd name="connsiteY153" fmla="*/ 6440818 h 6858000"/>
              <a:gd name="connsiteX154" fmla="*/ 6009467 w 6128435"/>
              <a:gd name="connsiteY154" fmla="*/ 6487076 h 6858000"/>
              <a:gd name="connsiteX155" fmla="*/ 5995064 w 6128435"/>
              <a:gd name="connsiteY155" fmla="*/ 6540791 h 6858000"/>
              <a:gd name="connsiteX156" fmla="*/ 5996309 w 6128435"/>
              <a:gd name="connsiteY156" fmla="*/ 6543961 h 6858000"/>
              <a:gd name="connsiteX157" fmla="*/ 5996048 w 6128435"/>
              <a:gd name="connsiteY157" fmla="*/ 6555444 h 6858000"/>
              <a:gd name="connsiteX158" fmla="*/ 6002524 w 6128435"/>
              <a:gd name="connsiteY158" fmla="*/ 6560188 h 6858000"/>
              <a:gd name="connsiteX159" fmla="*/ 6006823 w 6128435"/>
              <a:gd name="connsiteY159" fmla="*/ 6578546 h 6858000"/>
              <a:gd name="connsiteX160" fmla="*/ 6004510 w 6128435"/>
              <a:gd name="connsiteY160" fmla="*/ 6599256 h 6858000"/>
              <a:gd name="connsiteX161" fmla="*/ 5986207 w 6128435"/>
              <a:gd name="connsiteY161" fmla="*/ 6695855 h 6858000"/>
              <a:gd name="connsiteX162" fmla="*/ 5979428 w 6128435"/>
              <a:gd name="connsiteY162" fmla="*/ 6754678 h 6858000"/>
              <a:gd name="connsiteX163" fmla="*/ 5983398 w 6128435"/>
              <a:gd name="connsiteY163" fmla="*/ 6778641 h 6858000"/>
              <a:gd name="connsiteX164" fmla="*/ 5984543 w 6128435"/>
              <a:gd name="connsiteY164" fmla="*/ 6811016 h 6858000"/>
              <a:gd name="connsiteX165" fmla="*/ 5981802 w 6128435"/>
              <a:gd name="connsiteY165" fmla="*/ 6838578 h 6858000"/>
              <a:gd name="connsiteX166" fmla="*/ 5979671 w 6128435"/>
              <a:gd name="connsiteY166" fmla="*/ 6858000 h 6858000"/>
              <a:gd name="connsiteX167" fmla="*/ 0 w 6128435"/>
              <a:gd name="connsiteY167" fmla="*/ 6858000 h 6858000"/>
              <a:gd name="connsiteX168" fmla="*/ 0 w 6128435"/>
              <a:gd name="connsiteY16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9051 w 6128435"/>
              <a:gd name="connsiteY13" fmla="*/ 782518 h 6858000"/>
              <a:gd name="connsiteX14" fmla="*/ 5210428 w 6128435"/>
              <a:gd name="connsiteY14" fmla="*/ 815772 h 6858000"/>
              <a:gd name="connsiteX15" fmla="*/ 5221088 w 6128435"/>
              <a:gd name="connsiteY15" fmla="*/ 860193 h 6858000"/>
              <a:gd name="connsiteX16" fmla="*/ 5227653 w 6128435"/>
              <a:gd name="connsiteY16" fmla="*/ 886709 h 6858000"/>
              <a:gd name="connsiteX17" fmla="*/ 5230806 w 6128435"/>
              <a:gd name="connsiteY17" fmla="*/ 961354 h 6858000"/>
              <a:gd name="connsiteX18" fmla="*/ 5201018 w 6128435"/>
              <a:gd name="connsiteY18" fmla="*/ 1095027 h 6858000"/>
              <a:gd name="connsiteX19" fmla="*/ 5202153 w 6128435"/>
              <a:gd name="connsiteY19" fmla="*/ 1133224 h 6858000"/>
              <a:gd name="connsiteX20" fmla="*/ 5207370 w 6128435"/>
              <a:gd name="connsiteY20" fmla="*/ 1138097 h 6858000"/>
              <a:gd name="connsiteX21" fmla="*/ 5189234 w 6128435"/>
              <a:gd name="connsiteY21" fmla="*/ 1193495 h 6858000"/>
              <a:gd name="connsiteX22" fmla="*/ 5202769 w 6128435"/>
              <a:gd name="connsiteY22" fmla="*/ 1269450 h 6858000"/>
              <a:gd name="connsiteX23" fmla="*/ 5225968 w 6128435"/>
              <a:gd name="connsiteY23" fmla="*/ 1357994 h 6858000"/>
              <a:gd name="connsiteX24" fmla="*/ 5233819 w 6128435"/>
              <a:gd name="connsiteY24" fmla="*/ 1380922 h 6858000"/>
              <a:gd name="connsiteX25" fmla="*/ 5237226 w 6128435"/>
              <a:gd name="connsiteY25" fmla="*/ 1441327 h 6858000"/>
              <a:gd name="connsiteX26" fmla="*/ 5244434 w 6128435"/>
              <a:gd name="connsiteY26" fmla="*/ 1580810 h 6858000"/>
              <a:gd name="connsiteX27" fmla="*/ 5251453 w 6128435"/>
              <a:gd name="connsiteY27" fmla="*/ 1583934 h 6858000"/>
              <a:gd name="connsiteX28" fmla="*/ 5253136 w 6128435"/>
              <a:gd name="connsiteY28" fmla="*/ 1595457 h 6858000"/>
              <a:gd name="connsiteX29" fmla="*/ 5254863 w 6128435"/>
              <a:gd name="connsiteY29" fmla="*/ 1598311 h 6858000"/>
              <a:gd name="connsiteX30" fmla="*/ 5263491 w 6128435"/>
              <a:gd name="connsiteY30" fmla="*/ 1642938 h 6858000"/>
              <a:gd name="connsiteX31" fmla="*/ 5261314 w 6128435"/>
              <a:gd name="connsiteY31" fmla="*/ 1689177 h 6858000"/>
              <a:gd name="connsiteX32" fmla="*/ 5259788 w 6128435"/>
              <a:gd name="connsiteY32" fmla="*/ 1768516 h 6858000"/>
              <a:gd name="connsiteX33" fmla="*/ 5255696 w 6128435"/>
              <a:gd name="connsiteY33" fmla="*/ 1953770 h 6858000"/>
              <a:gd name="connsiteX34" fmla="*/ 5252592 w 6128435"/>
              <a:gd name="connsiteY34" fmla="*/ 2092210 h 6858000"/>
              <a:gd name="connsiteX35" fmla="*/ 5264303 w 6128435"/>
              <a:gd name="connsiteY35" fmla="*/ 2225157 h 6858000"/>
              <a:gd name="connsiteX36" fmla="*/ 5254949 w 6128435"/>
              <a:gd name="connsiteY36" fmla="*/ 2236160 h 6858000"/>
              <a:gd name="connsiteX37" fmla="*/ 5250104 w 6128435"/>
              <a:gd name="connsiteY37" fmla="*/ 2249166 h 6858000"/>
              <a:gd name="connsiteX38" fmla="*/ 5251214 w 6128435"/>
              <a:gd name="connsiteY38" fmla="*/ 2250944 h 6858000"/>
              <a:gd name="connsiteX39" fmla="*/ 5250644 w 6128435"/>
              <a:gd name="connsiteY39" fmla="*/ 2266619 h 6858000"/>
              <a:gd name="connsiteX40" fmla="*/ 5247111 w 6128435"/>
              <a:gd name="connsiteY40" fmla="*/ 2269679 h 6858000"/>
              <a:gd name="connsiteX41" fmla="*/ 5279312 w 6128435"/>
              <a:gd name="connsiteY41" fmla="*/ 2302757 h 6858000"/>
              <a:gd name="connsiteX42" fmla="*/ 5293877 w 6128435"/>
              <a:gd name="connsiteY42" fmla="*/ 2368649 h 6858000"/>
              <a:gd name="connsiteX43" fmla="*/ 5311338 w 6128435"/>
              <a:gd name="connsiteY43" fmla="*/ 2404034 h 6858000"/>
              <a:gd name="connsiteX44" fmla="*/ 5338366 w 6128435"/>
              <a:gd name="connsiteY44" fmla="*/ 2465052 h 6858000"/>
              <a:gd name="connsiteX45" fmla="*/ 5371263 w 6128435"/>
              <a:gd name="connsiteY45" fmla="*/ 2586413 h 6858000"/>
              <a:gd name="connsiteX46" fmla="*/ 5407503 w 6128435"/>
              <a:gd name="connsiteY46" fmla="*/ 2786290 h 6858000"/>
              <a:gd name="connsiteX47" fmla="*/ 5407356 w 6128435"/>
              <a:gd name="connsiteY47" fmla="*/ 2787545 h 6858000"/>
              <a:gd name="connsiteX48" fmla="*/ 5411130 w 6128435"/>
              <a:gd name="connsiteY48" fmla="*/ 2788640 h 6858000"/>
              <a:gd name="connsiteX49" fmla="*/ 5416439 w 6128435"/>
              <a:gd name="connsiteY49" fmla="*/ 2805666 h 6858000"/>
              <a:gd name="connsiteX50" fmla="*/ 5416589 w 6128435"/>
              <a:gd name="connsiteY50" fmla="*/ 2810822 h 6858000"/>
              <a:gd name="connsiteX51" fmla="*/ 5418542 w 6128435"/>
              <a:gd name="connsiteY51" fmla="*/ 2817745 h 6858000"/>
              <a:gd name="connsiteX52" fmla="*/ 5418847 w 6128435"/>
              <a:gd name="connsiteY52" fmla="*/ 2817825 h 6858000"/>
              <a:gd name="connsiteX53" fmla="*/ 5457023 w 6128435"/>
              <a:gd name="connsiteY53" fmla="*/ 2858292 h 6858000"/>
              <a:gd name="connsiteX54" fmla="*/ 5479298 w 6128435"/>
              <a:gd name="connsiteY54" fmla="*/ 2947791 h 6858000"/>
              <a:gd name="connsiteX55" fmla="*/ 5481770 w 6128435"/>
              <a:gd name="connsiteY55" fmla="*/ 2951352 h 6858000"/>
              <a:gd name="connsiteX56" fmla="*/ 5482045 w 6128435"/>
              <a:gd name="connsiteY56" fmla="*/ 2984371 h 6858000"/>
              <a:gd name="connsiteX57" fmla="*/ 5482415 w 6128435"/>
              <a:gd name="connsiteY57" fmla="*/ 3004079 h 6858000"/>
              <a:gd name="connsiteX58" fmla="*/ 5483865 w 6128435"/>
              <a:gd name="connsiteY58" fmla="*/ 3005467 h 6858000"/>
              <a:gd name="connsiteX59" fmla="*/ 5482236 w 6128435"/>
              <a:gd name="connsiteY59" fmla="*/ 3019791 h 6858000"/>
              <a:gd name="connsiteX60" fmla="*/ 5481505 w 6128435"/>
              <a:gd name="connsiteY60" fmla="*/ 3095286 h 6858000"/>
              <a:gd name="connsiteX61" fmla="*/ 5477595 w 6128435"/>
              <a:gd name="connsiteY61" fmla="*/ 3250534 h 6858000"/>
              <a:gd name="connsiteX62" fmla="*/ 5532836 w 6128435"/>
              <a:gd name="connsiteY62" fmla="*/ 3353840 h 6858000"/>
              <a:gd name="connsiteX63" fmla="*/ 5561229 w 6128435"/>
              <a:gd name="connsiteY63" fmla="*/ 3395784 h 6858000"/>
              <a:gd name="connsiteX64" fmla="*/ 5589758 w 6128435"/>
              <a:gd name="connsiteY64" fmla="*/ 3506453 h 6858000"/>
              <a:gd name="connsiteX65" fmla="*/ 5596144 w 6128435"/>
              <a:gd name="connsiteY65" fmla="*/ 3534624 h 6858000"/>
              <a:gd name="connsiteX66" fmla="*/ 5597750 w 6128435"/>
              <a:gd name="connsiteY66" fmla="*/ 3534129 h 6858000"/>
              <a:gd name="connsiteX67" fmla="*/ 5599700 w 6128435"/>
              <a:gd name="connsiteY67" fmla="*/ 3547221 h 6858000"/>
              <a:gd name="connsiteX68" fmla="*/ 5615031 w 6128435"/>
              <a:gd name="connsiteY68" fmla="*/ 3557482 h 6858000"/>
              <a:gd name="connsiteX69" fmla="*/ 5618377 w 6128435"/>
              <a:gd name="connsiteY69" fmla="*/ 3588431 h 6858000"/>
              <a:gd name="connsiteX70" fmla="*/ 5612155 w 6128435"/>
              <a:gd name="connsiteY70" fmla="*/ 3589869 h 6858000"/>
              <a:gd name="connsiteX71" fmla="*/ 5620843 w 6128435"/>
              <a:gd name="connsiteY71" fmla="*/ 3606745 h 6858000"/>
              <a:gd name="connsiteX72" fmla="*/ 5655472 w 6128435"/>
              <a:gd name="connsiteY72" fmla="*/ 3678877 h 6858000"/>
              <a:gd name="connsiteX73" fmla="*/ 5680448 w 6128435"/>
              <a:gd name="connsiteY73" fmla="*/ 3717760 h 6858000"/>
              <a:gd name="connsiteX74" fmla="*/ 5683015 w 6128435"/>
              <a:gd name="connsiteY74" fmla="*/ 3762025 h 6858000"/>
              <a:gd name="connsiteX75" fmla="*/ 5696643 w 6128435"/>
              <a:gd name="connsiteY75" fmla="*/ 3773888 h 6858000"/>
              <a:gd name="connsiteX76" fmla="*/ 5699203 w 6128435"/>
              <a:gd name="connsiteY76" fmla="*/ 3775823 h 6858000"/>
              <a:gd name="connsiteX77" fmla="*/ 5704824 w 6128435"/>
              <a:gd name="connsiteY77" fmla="*/ 3785966 h 6858000"/>
              <a:gd name="connsiteX78" fmla="*/ 5712204 w 6128435"/>
              <a:gd name="connsiteY78" fmla="*/ 3785830 h 6858000"/>
              <a:gd name="connsiteX79" fmla="*/ 5724816 w 6128435"/>
              <a:gd name="connsiteY79" fmla="*/ 3798949 h 6858000"/>
              <a:gd name="connsiteX80" fmla="*/ 5733539 w 6128435"/>
              <a:gd name="connsiteY80" fmla="*/ 3818457 h 6858000"/>
              <a:gd name="connsiteX81" fmla="*/ 5768491 w 6128435"/>
              <a:gd name="connsiteY81" fmla="*/ 3914399 h 6858000"/>
              <a:gd name="connsiteX82" fmla="*/ 5793123 w 6128435"/>
              <a:gd name="connsiteY82" fmla="*/ 3969952 h 6858000"/>
              <a:gd name="connsiteX83" fmla="*/ 5808321 w 6128435"/>
              <a:gd name="connsiteY83" fmla="*/ 3988153 h 6858000"/>
              <a:gd name="connsiteX84" fmla="*/ 5825621 w 6128435"/>
              <a:gd name="connsiteY84" fmla="*/ 4015525 h 6858000"/>
              <a:gd name="connsiteX85" fmla="*/ 5860672 w 6128435"/>
              <a:gd name="connsiteY85" fmla="*/ 4061579 h 6858000"/>
              <a:gd name="connsiteX86" fmla="*/ 5872173 w 6128435"/>
              <a:gd name="connsiteY86" fmla="*/ 4088497 h 6858000"/>
              <a:gd name="connsiteX87" fmla="*/ 5883705 w 6128435"/>
              <a:gd name="connsiteY87" fmla="*/ 4101899 h 6858000"/>
              <a:gd name="connsiteX88" fmla="*/ 5885314 w 6128435"/>
              <a:gd name="connsiteY88" fmla="*/ 4108387 h 6858000"/>
              <a:gd name="connsiteX89" fmla="*/ 5894095 w 6128435"/>
              <a:gd name="connsiteY89" fmla="*/ 4128857 h 6858000"/>
              <a:gd name="connsiteX90" fmla="*/ 5898339 w 6128435"/>
              <a:gd name="connsiteY90" fmla="*/ 4140800 h 6858000"/>
              <a:gd name="connsiteX91" fmla="*/ 5899734 w 6128435"/>
              <a:gd name="connsiteY91" fmla="*/ 4145632 h 6858000"/>
              <a:gd name="connsiteX92" fmla="*/ 5903513 w 6128435"/>
              <a:gd name="connsiteY92" fmla="*/ 4187661 h 6858000"/>
              <a:gd name="connsiteX93" fmla="*/ 5917114 w 6128435"/>
              <a:gd name="connsiteY93" fmla="*/ 4213096 h 6858000"/>
              <a:gd name="connsiteX94" fmla="*/ 5921153 w 6128435"/>
              <a:gd name="connsiteY94" fmla="*/ 4236222 h 6858000"/>
              <a:gd name="connsiteX95" fmla="*/ 5924233 w 6128435"/>
              <a:gd name="connsiteY95" fmla="*/ 4242060 h 6858000"/>
              <a:gd name="connsiteX96" fmla="*/ 5928910 w 6128435"/>
              <a:gd name="connsiteY96" fmla="*/ 4300973 h 6858000"/>
              <a:gd name="connsiteX97" fmla="*/ 5939320 w 6128435"/>
              <a:gd name="connsiteY97" fmla="*/ 4340435 h 6858000"/>
              <a:gd name="connsiteX98" fmla="*/ 5946705 w 6128435"/>
              <a:gd name="connsiteY98" fmla="*/ 4428051 h 6858000"/>
              <a:gd name="connsiteX99" fmla="*/ 5949261 w 6128435"/>
              <a:gd name="connsiteY99" fmla="*/ 4449185 h 6858000"/>
              <a:gd name="connsiteX100" fmla="*/ 5957504 w 6128435"/>
              <a:gd name="connsiteY100" fmla="*/ 4465911 h 6858000"/>
              <a:gd name="connsiteX101" fmla="*/ 5964689 w 6128435"/>
              <a:gd name="connsiteY101" fmla="*/ 4468532 h 6858000"/>
              <a:gd name="connsiteX102" fmla="*/ 5967062 w 6128435"/>
              <a:gd name="connsiteY102" fmla="*/ 4479923 h 6858000"/>
              <a:gd name="connsiteX103" fmla="*/ 5968960 w 6128435"/>
              <a:gd name="connsiteY103" fmla="*/ 4482655 h 6858000"/>
              <a:gd name="connsiteX104" fmla="*/ 5978567 w 6128435"/>
              <a:gd name="connsiteY104" fmla="*/ 4498605 h 6858000"/>
              <a:gd name="connsiteX105" fmla="*/ 5980106 w 6128435"/>
              <a:gd name="connsiteY105" fmla="*/ 4585087 h 6858000"/>
              <a:gd name="connsiteX106" fmla="*/ 5998138 w 6128435"/>
              <a:gd name="connsiteY106" fmla="*/ 4697518 h 6858000"/>
              <a:gd name="connsiteX107" fmla="*/ 6013516 w 6128435"/>
              <a:gd name="connsiteY107" fmla="*/ 4786619 h 6858000"/>
              <a:gd name="connsiteX108" fmla="*/ 6025404 w 6128435"/>
              <a:gd name="connsiteY108" fmla="*/ 4858148 h 6858000"/>
              <a:gd name="connsiteX109" fmla="*/ 6007749 w 6128435"/>
              <a:gd name="connsiteY109" fmla="*/ 4964715 h 6858000"/>
              <a:gd name="connsiteX110" fmla="*/ 6005269 w 6128435"/>
              <a:gd name="connsiteY110" fmla="*/ 5150567 h 6858000"/>
              <a:gd name="connsiteX111" fmla="*/ 6001127 w 6128435"/>
              <a:gd name="connsiteY111" fmla="*/ 5164609 h 6858000"/>
              <a:gd name="connsiteX112" fmla="*/ 5996647 w 6128435"/>
              <a:gd name="connsiteY112" fmla="*/ 5185640 h 6858000"/>
              <a:gd name="connsiteX113" fmla="*/ 5998514 w 6128435"/>
              <a:gd name="connsiteY113" fmla="*/ 5189673 h 6858000"/>
              <a:gd name="connsiteX114" fmla="*/ 5995970 w 6128435"/>
              <a:gd name="connsiteY114" fmla="*/ 5221547 h 6858000"/>
              <a:gd name="connsiteX115" fmla="*/ 5997218 w 6128435"/>
              <a:gd name="connsiteY115" fmla="*/ 5222031 h 6858000"/>
              <a:gd name="connsiteX116" fmla="*/ 6002116 w 6128435"/>
              <a:gd name="connsiteY116" fmla="*/ 5231223 h 6858000"/>
              <a:gd name="connsiteX117" fmla="*/ 6008541 w 6128435"/>
              <a:gd name="connsiteY117" fmla="*/ 5248680 h 6858000"/>
              <a:gd name="connsiteX118" fmla="*/ 6039260 w 6128435"/>
              <a:gd name="connsiteY118" fmla="*/ 5289518 h 6858000"/>
              <a:gd name="connsiteX119" fmla="*/ 6036748 w 6128435"/>
              <a:gd name="connsiteY119" fmla="*/ 5322752 h 6858000"/>
              <a:gd name="connsiteX120" fmla="*/ 6036943 w 6128435"/>
              <a:gd name="connsiteY120" fmla="*/ 5329480 h 6858000"/>
              <a:gd name="connsiteX121" fmla="*/ 6037236 w 6128435"/>
              <a:gd name="connsiteY121" fmla="*/ 5329634 h 6858000"/>
              <a:gd name="connsiteX122" fmla="*/ 6038019 w 6128435"/>
              <a:gd name="connsiteY122" fmla="*/ 5336764 h 6858000"/>
              <a:gd name="connsiteX123" fmla="*/ 6037298 w 6128435"/>
              <a:gd name="connsiteY123" fmla="*/ 5341753 h 6858000"/>
              <a:gd name="connsiteX124" fmla="*/ 6037677 w 6128435"/>
              <a:gd name="connsiteY124" fmla="*/ 5354807 h 6858000"/>
              <a:gd name="connsiteX125" fmla="*/ 6039728 w 6128435"/>
              <a:gd name="connsiteY125" fmla="*/ 5359416 h 6858000"/>
              <a:gd name="connsiteX126" fmla="*/ 6043311 w 6128435"/>
              <a:gd name="connsiteY126" fmla="*/ 5361407 h 6858000"/>
              <a:gd name="connsiteX127" fmla="*/ 6042954 w 6128435"/>
              <a:gd name="connsiteY127" fmla="*/ 5362576 h 6858000"/>
              <a:gd name="connsiteX128" fmla="*/ 6053435 w 6128435"/>
              <a:gd name="connsiteY128" fmla="*/ 5387547 h 6858000"/>
              <a:gd name="connsiteX129" fmla="*/ 6065933 w 6128435"/>
              <a:gd name="connsiteY129" fmla="*/ 5443002 h 6858000"/>
              <a:gd name="connsiteX130" fmla="*/ 6068640 w 6128435"/>
              <a:gd name="connsiteY130" fmla="*/ 5474503 h 6858000"/>
              <a:gd name="connsiteX131" fmla="*/ 6080922 w 6128435"/>
              <a:gd name="connsiteY131" fmla="*/ 5561070 h 6858000"/>
              <a:gd name="connsiteX132" fmla="*/ 6096949 w 6128435"/>
              <a:gd name="connsiteY132" fmla="*/ 5648179 h 6858000"/>
              <a:gd name="connsiteX133" fmla="*/ 6125703 w 6128435"/>
              <a:gd name="connsiteY133" fmla="*/ 5692894 h 6858000"/>
              <a:gd name="connsiteX134" fmla="*/ 6126670 w 6128435"/>
              <a:gd name="connsiteY134" fmla="*/ 5697882 h 6858000"/>
              <a:gd name="connsiteX135" fmla="*/ 6124061 w 6128435"/>
              <a:gd name="connsiteY135" fmla="*/ 5710294 h 6858000"/>
              <a:gd name="connsiteX136" fmla="*/ 6122213 w 6128435"/>
              <a:gd name="connsiteY136" fmla="*/ 5714762 h 6858000"/>
              <a:gd name="connsiteX137" fmla="*/ 6121353 w 6128435"/>
              <a:gd name="connsiteY137" fmla="*/ 5721725 h 6858000"/>
              <a:gd name="connsiteX138" fmla="*/ 6121607 w 6128435"/>
              <a:gd name="connsiteY138" fmla="*/ 5721959 h 6858000"/>
              <a:gd name="connsiteX139" fmla="*/ 6120262 w 6128435"/>
              <a:gd name="connsiteY139" fmla="*/ 5728358 h 6858000"/>
              <a:gd name="connsiteX140" fmla="*/ 6110194 w 6128435"/>
              <a:gd name="connsiteY140" fmla="*/ 5758853 h 6858000"/>
              <a:gd name="connsiteX141" fmla="*/ 6127519 w 6128435"/>
              <a:gd name="connsiteY141" fmla="*/ 5865775 h 6858000"/>
              <a:gd name="connsiteX142" fmla="*/ 6128435 w 6128435"/>
              <a:gd name="connsiteY142" fmla="*/ 5870164 h 6858000"/>
              <a:gd name="connsiteX143" fmla="*/ 6119217 w 6128435"/>
              <a:gd name="connsiteY143" fmla="*/ 5888542 h 6858000"/>
              <a:gd name="connsiteX144" fmla="*/ 6115966 w 6128435"/>
              <a:gd name="connsiteY144" fmla="*/ 5898387 h 6858000"/>
              <a:gd name="connsiteX145" fmla="*/ 6111924 w 6128435"/>
              <a:gd name="connsiteY145" fmla="*/ 5900444 h 6858000"/>
              <a:gd name="connsiteX146" fmla="*/ 6108716 w 6128435"/>
              <a:gd name="connsiteY146" fmla="*/ 5915345 h 6858000"/>
              <a:gd name="connsiteX147" fmla="*/ 6109524 w 6128435"/>
              <a:gd name="connsiteY147" fmla="*/ 5917328 h 6858000"/>
              <a:gd name="connsiteX148" fmla="*/ 6102493 w 6128435"/>
              <a:gd name="connsiteY148" fmla="*/ 5928602 h 6858000"/>
              <a:gd name="connsiteX149" fmla="*/ 6056863 w 6128435"/>
              <a:gd name="connsiteY149" fmla="*/ 6000643 h 6858000"/>
              <a:gd name="connsiteX150" fmla="*/ 6045436 w 6128435"/>
              <a:gd name="connsiteY150" fmla="*/ 6124480 h 6858000"/>
              <a:gd name="connsiteX151" fmla="*/ 6030489 w 6128435"/>
              <a:gd name="connsiteY151" fmla="*/ 6317666 h 6858000"/>
              <a:gd name="connsiteX152" fmla="*/ 6007492 w 6128435"/>
              <a:gd name="connsiteY152" fmla="*/ 6440818 h 6858000"/>
              <a:gd name="connsiteX153" fmla="*/ 6009467 w 6128435"/>
              <a:gd name="connsiteY153" fmla="*/ 6487076 h 6858000"/>
              <a:gd name="connsiteX154" fmla="*/ 5995064 w 6128435"/>
              <a:gd name="connsiteY154" fmla="*/ 6540791 h 6858000"/>
              <a:gd name="connsiteX155" fmla="*/ 5996309 w 6128435"/>
              <a:gd name="connsiteY155" fmla="*/ 6543961 h 6858000"/>
              <a:gd name="connsiteX156" fmla="*/ 5996048 w 6128435"/>
              <a:gd name="connsiteY156" fmla="*/ 6555444 h 6858000"/>
              <a:gd name="connsiteX157" fmla="*/ 6002524 w 6128435"/>
              <a:gd name="connsiteY157" fmla="*/ 6560188 h 6858000"/>
              <a:gd name="connsiteX158" fmla="*/ 6006823 w 6128435"/>
              <a:gd name="connsiteY158" fmla="*/ 6578546 h 6858000"/>
              <a:gd name="connsiteX159" fmla="*/ 6004510 w 6128435"/>
              <a:gd name="connsiteY159" fmla="*/ 6599256 h 6858000"/>
              <a:gd name="connsiteX160" fmla="*/ 5986207 w 6128435"/>
              <a:gd name="connsiteY160" fmla="*/ 6695855 h 6858000"/>
              <a:gd name="connsiteX161" fmla="*/ 5979428 w 6128435"/>
              <a:gd name="connsiteY161" fmla="*/ 6754678 h 6858000"/>
              <a:gd name="connsiteX162" fmla="*/ 5983398 w 6128435"/>
              <a:gd name="connsiteY162" fmla="*/ 6778641 h 6858000"/>
              <a:gd name="connsiteX163" fmla="*/ 5984543 w 6128435"/>
              <a:gd name="connsiteY163" fmla="*/ 6811016 h 6858000"/>
              <a:gd name="connsiteX164" fmla="*/ 5981802 w 6128435"/>
              <a:gd name="connsiteY164" fmla="*/ 6838578 h 6858000"/>
              <a:gd name="connsiteX165" fmla="*/ 5979671 w 6128435"/>
              <a:gd name="connsiteY165" fmla="*/ 6858000 h 6858000"/>
              <a:gd name="connsiteX166" fmla="*/ 0 w 6128435"/>
              <a:gd name="connsiteY166" fmla="*/ 6858000 h 6858000"/>
              <a:gd name="connsiteX167" fmla="*/ 0 w 6128435"/>
              <a:gd name="connsiteY16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27653 w 6128435"/>
              <a:gd name="connsiteY15" fmla="*/ 886709 h 6858000"/>
              <a:gd name="connsiteX16" fmla="*/ 5230806 w 6128435"/>
              <a:gd name="connsiteY16" fmla="*/ 961354 h 6858000"/>
              <a:gd name="connsiteX17" fmla="*/ 5201018 w 6128435"/>
              <a:gd name="connsiteY17" fmla="*/ 1095027 h 6858000"/>
              <a:gd name="connsiteX18" fmla="*/ 5202153 w 6128435"/>
              <a:gd name="connsiteY18" fmla="*/ 1133224 h 6858000"/>
              <a:gd name="connsiteX19" fmla="*/ 5207370 w 6128435"/>
              <a:gd name="connsiteY19" fmla="*/ 1138097 h 6858000"/>
              <a:gd name="connsiteX20" fmla="*/ 5189234 w 6128435"/>
              <a:gd name="connsiteY20" fmla="*/ 1193495 h 6858000"/>
              <a:gd name="connsiteX21" fmla="*/ 5202769 w 6128435"/>
              <a:gd name="connsiteY21" fmla="*/ 1269450 h 6858000"/>
              <a:gd name="connsiteX22" fmla="*/ 5225968 w 6128435"/>
              <a:gd name="connsiteY22" fmla="*/ 1357994 h 6858000"/>
              <a:gd name="connsiteX23" fmla="*/ 5233819 w 6128435"/>
              <a:gd name="connsiteY23" fmla="*/ 1380922 h 6858000"/>
              <a:gd name="connsiteX24" fmla="*/ 5237226 w 6128435"/>
              <a:gd name="connsiteY24" fmla="*/ 1441327 h 6858000"/>
              <a:gd name="connsiteX25" fmla="*/ 5244434 w 6128435"/>
              <a:gd name="connsiteY25" fmla="*/ 1580810 h 6858000"/>
              <a:gd name="connsiteX26" fmla="*/ 5251453 w 6128435"/>
              <a:gd name="connsiteY26" fmla="*/ 1583934 h 6858000"/>
              <a:gd name="connsiteX27" fmla="*/ 5253136 w 6128435"/>
              <a:gd name="connsiteY27" fmla="*/ 1595457 h 6858000"/>
              <a:gd name="connsiteX28" fmla="*/ 5254863 w 6128435"/>
              <a:gd name="connsiteY28" fmla="*/ 1598311 h 6858000"/>
              <a:gd name="connsiteX29" fmla="*/ 5263491 w 6128435"/>
              <a:gd name="connsiteY29" fmla="*/ 1642938 h 6858000"/>
              <a:gd name="connsiteX30" fmla="*/ 5261314 w 6128435"/>
              <a:gd name="connsiteY30" fmla="*/ 1689177 h 6858000"/>
              <a:gd name="connsiteX31" fmla="*/ 5259788 w 6128435"/>
              <a:gd name="connsiteY31" fmla="*/ 1768516 h 6858000"/>
              <a:gd name="connsiteX32" fmla="*/ 5255696 w 6128435"/>
              <a:gd name="connsiteY32" fmla="*/ 1953770 h 6858000"/>
              <a:gd name="connsiteX33" fmla="*/ 5252592 w 6128435"/>
              <a:gd name="connsiteY33" fmla="*/ 2092210 h 6858000"/>
              <a:gd name="connsiteX34" fmla="*/ 5264303 w 6128435"/>
              <a:gd name="connsiteY34" fmla="*/ 2225157 h 6858000"/>
              <a:gd name="connsiteX35" fmla="*/ 5254949 w 6128435"/>
              <a:gd name="connsiteY35" fmla="*/ 2236160 h 6858000"/>
              <a:gd name="connsiteX36" fmla="*/ 5250104 w 6128435"/>
              <a:gd name="connsiteY36" fmla="*/ 2249166 h 6858000"/>
              <a:gd name="connsiteX37" fmla="*/ 5251214 w 6128435"/>
              <a:gd name="connsiteY37" fmla="*/ 2250944 h 6858000"/>
              <a:gd name="connsiteX38" fmla="*/ 5250644 w 6128435"/>
              <a:gd name="connsiteY38" fmla="*/ 2266619 h 6858000"/>
              <a:gd name="connsiteX39" fmla="*/ 5247111 w 6128435"/>
              <a:gd name="connsiteY39" fmla="*/ 2269679 h 6858000"/>
              <a:gd name="connsiteX40" fmla="*/ 5279312 w 6128435"/>
              <a:gd name="connsiteY40" fmla="*/ 2302757 h 6858000"/>
              <a:gd name="connsiteX41" fmla="*/ 5293877 w 6128435"/>
              <a:gd name="connsiteY41" fmla="*/ 2368649 h 6858000"/>
              <a:gd name="connsiteX42" fmla="*/ 5311338 w 6128435"/>
              <a:gd name="connsiteY42" fmla="*/ 2404034 h 6858000"/>
              <a:gd name="connsiteX43" fmla="*/ 5338366 w 6128435"/>
              <a:gd name="connsiteY43" fmla="*/ 2465052 h 6858000"/>
              <a:gd name="connsiteX44" fmla="*/ 5371263 w 6128435"/>
              <a:gd name="connsiteY44" fmla="*/ 2586413 h 6858000"/>
              <a:gd name="connsiteX45" fmla="*/ 5407503 w 6128435"/>
              <a:gd name="connsiteY45" fmla="*/ 2786290 h 6858000"/>
              <a:gd name="connsiteX46" fmla="*/ 5407356 w 6128435"/>
              <a:gd name="connsiteY46" fmla="*/ 2787545 h 6858000"/>
              <a:gd name="connsiteX47" fmla="*/ 5411130 w 6128435"/>
              <a:gd name="connsiteY47" fmla="*/ 2788640 h 6858000"/>
              <a:gd name="connsiteX48" fmla="*/ 5416439 w 6128435"/>
              <a:gd name="connsiteY48" fmla="*/ 2805666 h 6858000"/>
              <a:gd name="connsiteX49" fmla="*/ 5416589 w 6128435"/>
              <a:gd name="connsiteY49" fmla="*/ 2810822 h 6858000"/>
              <a:gd name="connsiteX50" fmla="*/ 5418542 w 6128435"/>
              <a:gd name="connsiteY50" fmla="*/ 2817745 h 6858000"/>
              <a:gd name="connsiteX51" fmla="*/ 5418847 w 6128435"/>
              <a:gd name="connsiteY51" fmla="*/ 2817825 h 6858000"/>
              <a:gd name="connsiteX52" fmla="*/ 5457023 w 6128435"/>
              <a:gd name="connsiteY52" fmla="*/ 2858292 h 6858000"/>
              <a:gd name="connsiteX53" fmla="*/ 5479298 w 6128435"/>
              <a:gd name="connsiteY53" fmla="*/ 2947791 h 6858000"/>
              <a:gd name="connsiteX54" fmla="*/ 5481770 w 6128435"/>
              <a:gd name="connsiteY54" fmla="*/ 2951352 h 6858000"/>
              <a:gd name="connsiteX55" fmla="*/ 5482045 w 6128435"/>
              <a:gd name="connsiteY55" fmla="*/ 2984371 h 6858000"/>
              <a:gd name="connsiteX56" fmla="*/ 5482415 w 6128435"/>
              <a:gd name="connsiteY56" fmla="*/ 3004079 h 6858000"/>
              <a:gd name="connsiteX57" fmla="*/ 5483865 w 6128435"/>
              <a:gd name="connsiteY57" fmla="*/ 3005467 h 6858000"/>
              <a:gd name="connsiteX58" fmla="*/ 5482236 w 6128435"/>
              <a:gd name="connsiteY58" fmla="*/ 3019791 h 6858000"/>
              <a:gd name="connsiteX59" fmla="*/ 5481505 w 6128435"/>
              <a:gd name="connsiteY59" fmla="*/ 3095286 h 6858000"/>
              <a:gd name="connsiteX60" fmla="*/ 5477595 w 6128435"/>
              <a:gd name="connsiteY60" fmla="*/ 3250534 h 6858000"/>
              <a:gd name="connsiteX61" fmla="*/ 5532836 w 6128435"/>
              <a:gd name="connsiteY61" fmla="*/ 3353840 h 6858000"/>
              <a:gd name="connsiteX62" fmla="*/ 5561229 w 6128435"/>
              <a:gd name="connsiteY62" fmla="*/ 3395784 h 6858000"/>
              <a:gd name="connsiteX63" fmla="*/ 5589758 w 6128435"/>
              <a:gd name="connsiteY63" fmla="*/ 3506453 h 6858000"/>
              <a:gd name="connsiteX64" fmla="*/ 5596144 w 6128435"/>
              <a:gd name="connsiteY64" fmla="*/ 3534624 h 6858000"/>
              <a:gd name="connsiteX65" fmla="*/ 5597750 w 6128435"/>
              <a:gd name="connsiteY65" fmla="*/ 3534129 h 6858000"/>
              <a:gd name="connsiteX66" fmla="*/ 5599700 w 6128435"/>
              <a:gd name="connsiteY66" fmla="*/ 3547221 h 6858000"/>
              <a:gd name="connsiteX67" fmla="*/ 5615031 w 6128435"/>
              <a:gd name="connsiteY67" fmla="*/ 3557482 h 6858000"/>
              <a:gd name="connsiteX68" fmla="*/ 5618377 w 6128435"/>
              <a:gd name="connsiteY68" fmla="*/ 3588431 h 6858000"/>
              <a:gd name="connsiteX69" fmla="*/ 5612155 w 6128435"/>
              <a:gd name="connsiteY69" fmla="*/ 3589869 h 6858000"/>
              <a:gd name="connsiteX70" fmla="*/ 5620843 w 6128435"/>
              <a:gd name="connsiteY70" fmla="*/ 3606745 h 6858000"/>
              <a:gd name="connsiteX71" fmla="*/ 5655472 w 6128435"/>
              <a:gd name="connsiteY71" fmla="*/ 3678877 h 6858000"/>
              <a:gd name="connsiteX72" fmla="*/ 5680448 w 6128435"/>
              <a:gd name="connsiteY72" fmla="*/ 3717760 h 6858000"/>
              <a:gd name="connsiteX73" fmla="*/ 5683015 w 6128435"/>
              <a:gd name="connsiteY73" fmla="*/ 3762025 h 6858000"/>
              <a:gd name="connsiteX74" fmla="*/ 5696643 w 6128435"/>
              <a:gd name="connsiteY74" fmla="*/ 3773888 h 6858000"/>
              <a:gd name="connsiteX75" fmla="*/ 5699203 w 6128435"/>
              <a:gd name="connsiteY75" fmla="*/ 3775823 h 6858000"/>
              <a:gd name="connsiteX76" fmla="*/ 5704824 w 6128435"/>
              <a:gd name="connsiteY76" fmla="*/ 3785966 h 6858000"/>
              <a:gd name="connsiteX77" fmla="*/ 5712204 w 6128435"/>
              <a:gd name="connsiteY77" fmla="*/ 3785830 h 6858000"/>
              <a:gd name="connsiteX78" fmla="*/ 5724816 w 6128435"/>
              <a:gd name="connsiteY78" fmla="*/ 3798949 h 6858000"/>
              <a:gd name="connsiteX79" fmla="*/ 5733539 w 6128435"/>
              <a:gd name="connsiteY79" fmla="*/ 3818457 h 6858000"/>
              <a:gd name="connsiteX80" fmla="*/ 5768491 w 6128435"/>
              <a:gd name="connsiteY80" fmla="*/ 3914399 h 6858000"/>
              <a:gd name="connsiteX81" fmla="*/ 5793123 w 6128435"/>
              <a:gd name="connsiteY81" fmla="*/ 3969952 h 6858000"/>
              <a:gd name="connsiteX82" fmla="*/ 5808321 w 6128435"/>
              <a:gd name="connsiteY82" fmla="*/ 3988153 h 6858000"/>
              <a:gd name="connsiteX83" fmla="*/ 5825621 w 6128435"/>
              <a:gd name="connsiteY83" fmla="*/ 4015525 h 6858000"/>
              <a:gd name="connsiteX84" fmla="*/ 5860672 w 6128435"/>
              <a:gd name="connsiteY84" fmla="*/ 4061579 h 6858000"/>
              <a:gd name="connsiteX85" fmla="*/ 5872173 w 6128435"/>
              <a:gd name="connsiteY85" fmla="*/ 4088497 h 6858000"/>
              <a:gd name="connsiteX86" fmla="*/ 5883705 w 6128435"/>
              <a:gd name="connsiteY86" fmla="*/ 4101899 h 6858000"/>
              <a:gd name="connsiteX87" fmla="*/ 5885314 w 6128435"/>
              <a:gd name="connsiteY87" fmla="*/ 4108387 h 6858000"/>
              <a:gd name="connsiteX88" fmla="*/ 5894095 w 6128435"/>
              <a:gd name="connsiteY88" fmla="*/ 4128857 h 6858000"/>
              <a:gd name="connsiteX89" fmla="*/ 5898339 w 6128435"/>
              <a:gd name="connsiteY89" fmla="*/ 4140800 h 6858000"/>
              <a:gd name="connsiteX90" fmla="*/ 5899734 w 6128435"/>
              <a:gd name="connsiteY90" fmla="*/ 4145632 h 6858000"/>
              <a:gd name="connsiteX91" fmla="*/ 5903513 w 6128435"/>
              <a:gd name="connsiteY91" fmla="*/ 4187661 h 6858000"/>
              <a:gd name="connsiteX92" fmla="*/ 5917114 w 6128435"/>
              <a:gd name="connsiteY92" fmla="*/ 4213096 h 6858000"/>
              <a:gd name="connsiteX93" fmla="*/ 5921153 w 6128435"/>
              <a:gd name="connsiteY93" fmla="*/ 4236222 h 6858000"/>
              <a:gd name="connsiteX94" fmla="*/ 5924233 w 6128435"/>
              <a:gd name="connsiteY94" fmla="*/ 4242060 h 6858000"/>
              <a:gd name="connsiteX95" fmla="*/ 5928910 w 6128435"/>
              <a:gd name="connsiteY95" fmla="*/ 4300973 h 6858000"/>
              <a:gd name="connsiteX96" fmla="*/ 5939320 w 6128435"/>
              <a:gd name="connsiteY96" fmla="*/ 4340435 h 6858000"/>
              <a:gd name="connsiteX97" fmla="*/ 5946705 w 6128435"/>
              <a:gd name="connsiteY97" fmla="*/ 4428051 h 6858000"/>
              <a:gd name="connsiteX98" fmla="*/ 5949261 w 6128435"/>
              <a:gd name="connsiteY98" fmla="*/ 4449185 h 6858000"/>
              <a:gd name="connsiteX99" fmla="*/ 5957504 w 6128435"/>
              <a:gd name="connsiteY99" fmla="*/ 4465911 h 6858000"/>
              <a:gd name="connsiteX100" fmla="*/ 5964689 w 6128435"/>
              <a:gd name="connsiteY100" fmla="*/ 4468532 h 6858000"/>
              <a:gd name="connsiteX101" fmla="*/ 5967062 w 6128435"/>
              <a:gd name="connsiteY101" fmla="*/ 4479923 h 6858000"/>
              <a:gd name="connsiteX102" fmla="*/ 5968960 w 6128435"/>
              <a:gd name="connsiteY102" fmla="*/ 4482655 h 6858000"/>
              <a:gd name="connsiteX103" fmla="*/ 5978567 w 6128435"/>
              <a:gd name="connsiteY103" fmla="*/ 4498605 h 6858000"/>
              <a:gd name="connsiteX104" fmla="*/ 5980106 w 6128435"/>
              <a:gd name="connsiteY104" fmla="*/ 4585087 h 6858000"/>
              <a:gd name="connsiteX105" fmla="*/ 5998138 w 6128435"/>
              <a:gd name="connsiteY105" fmla="*/ 4697518 h 6858000"/>
              <a:gd name="connsiteX106" fmla="*/ 6013516 w 6128435"/>
              <a:gd name="connsiteY106" fmla="*/ 4786619 h 6858000"/>
              <a:gd name="connsiteX107" fmla="*/ 6025404 w 6128435"/>
              <a:gd name="connsiteY107" fmla="*/ 4858148 h 6858000"/>
              <a:gd name="connsiteX108" fmla="*/ 6007749 w 6128435"/>
              <a:gd name="connsiteY108" fmla="*/ 4964715 h 6858000"/>
              <a:gd name="connsiteX109" fmla="*/ 6005269 w 6128435"/>
              <a:gd name="connsiteY109" fmla="*/ 5150567 h 6858000"/>
              <a:gd name="connsiteX110" fmla="*/ 6001127 w 6128435"/>
              <a:gd name="connsiteY110" fmla="*/ 5164609 h 6858000"/>
              <a:gd name="connsiteX111" fmla="*/ 5996647 w 6128435"/>
              <a:gd name="connsiteY111" fmla="*/ 5185640 h 6858000"/>
              <a:gd name="connsiteX112" fmla="*/ 5998514 w 6128435"/>
              <a:gd name="connsiteY112" fmla="*/ 5189673 h 6858000"/>
              <a:gd name="connsiteX113" fmla="*/ 5995970 w 6128435"/>
              <a:gd name="connsiteY113" fmla="*/ 5221547 h 6858000"/>
              <a:gd name="connsiteX114" fmla="*/ 5997218 w 6128435"/>
              <a:gd name="connsiteY114" fmla="*/ 5222031 h 6858000"/>
              <a:gd name="connsiteX115" fmla="*/ 6002116 w 6128435"/>
              <a:gd name="connsiteY115" fmla="*/ 5231223 h 6858000"/>
              <a:gd name="connsiteX116" fmla="*/ 6008541 w 6128435"/>
              <a:gd name="connsiteY116" fmla="*/ 5248680 h 6858000"/>
              <a:gd name="connsiteX117" fmla="*/ 6039260 w 6128435"/>
              <a:gd name="connsiteY117" fmla="*/ 5289518 h 6858000"/>
              <a:gd name="connsiteX118" fmla="*/ 6036748 w 6128435"/>
              <a:gd name="connsiteY118" fmla="*/ 5322752 h 6858000"/>
              <a:gd name="connsiteX119" fmla="*/ 6036943 w 6128435"/>
              <a:gd name="connsiteY119" fmla="*/ 5329480 h 6858000"/>
              <a:gd name="connsiteX120" fmla="*/ 6037236 w 6128435"/>
              <a:gd name="connsiteY120" fmla="*/ 5329634 h 6858000"/>
              <a:gd name="connsiteX121" fmla="*/ 6038019 w 6128435"/>
              <a:gd name="connsiteY121" fmla="*/ 5336764 h 6858000"/>
              <a:gd name="connsiteX122" fmla="*/ 6037298 w 6128435"/>
              <a:gd name="connsiteY122" fmla="*/ 5341753 h 6858000"/>
              <a:gd name="connsiteX123" fmla="*/ 6037677 w 6128435"/>
              <a:gd name="connsiteY123" fmla="*/ 5354807 h 6858000"/>
              <a:gd name="connsiteX124" fmla="*/ 6039728 w 6128435"/>
              <a:gd name="connsiteY124" fmla="*/ 5359416 h 6858000"/>
              <a:gd name="connsiteX125" fmla="*/ 6043311 w 6128435"/>
              <a:gd name="connsiteY125" fmla="*/ 5361407 h 6858000"/>
              <a:gd name="connsiteX126" fmla="*/ 6042954 w 6128435"/>
              <a:gd name="connsiteY126" fmla="*/ 5362576 h 6858000"/>
              <a:gd name="connsiteX127" fmla="*/ 6053435 w 6128435"/>
              <a:gd name="connsiteY127" fmla="*/ 5387547 h 6858000"/>
              <a:gd name="connsiteX128" fmla="*/ 6065933 w 6128435"/>
              <a:gd name="connsiteY128" fmla="*/ 5443002 h 6858000"/>
              <a:gd name="connsiteX129" fmla="*/ 6068640 w 6128435"/>
              <a:gd name="connsiteY129" fmla="*/ 5474503 h 6858000"/>
              <a:gd name="connsiteX130" fmla="*/ 6080922 w 6128435"/>
              <a:gd name="connsiteY130" fmla="*/ 5561070 h 6858000"/>
              <a:gd name="connsiteX131" fmla="*/ 6096949 w 6128435"/>
              <a:gd name="connsiteY131" fmla="*/ 5648179 h 6858000"/>
              <a:gd name="connsiteX132" fmla="*/ 6125703 w 6128435"/>
              <a:gd name="connsiteY132" fmla="*/ 5692894 h 6858000"/>
              <a:gd name="connsiteX133" fmla="*/ 6126670 w 6128435"/>
              <a:gd name="connsiteY133" fmla="*/ 5697882 h 6858000"/>
              <a:gd name="connsiteX134" fmla="*/ 6124061 w 6128435"/>
              <a:gd name="connsiteY134" fmla="*/ 5710294 h 6858000"/>
              <a:gd name="connsiteX135" fmla="*/ 6122213 w 6128435"/>
              <a:gd name="connsiteY135" fmla="*/ 5714762 h 6858000"/>
              <a:gd name="connsiteX136" fmla="*/ 6121353 w 6128435"/>
              <a:gd name="connsiteY136" fmla="*/ 5721725 h 6858000"/>
              <a:gd name="connsiteX137" fmla="*/ 6121607 w 6128435"/>
              <a:gd name="connsiteY137" fmla="*/ 5721959 h 6858000"/>
              <a:gd name="connsiteX138" fmla="*/ 6120262 w 6128435"/>
              <a:gd name="connsiteY138" fmla="*/ 5728358 h 6858000"/>
              <a:gd name="connsiteX139" fmla="*/ 6110194 w 6128435"/>
              <a:gd name="connsiteY139" fmla="*/ 5758853 h 6858000"/>
              <a:gd name="connsiteX140" fmla="*/ 6127519 w 6128435"/>
              <a:gd name="connsiteY140" fmla="*/ 5865775 h 6858000"/>
              <a:gd name="connsiteX141" fmla="*/ 6128435 w 6128435"/>
              <a:gd name="connsiteY141" fmla="*/ 5870164 h 6858000"/>
              <a:gd name="connsiteX142" fmla="*/ 6119217 w 6128435"/>
              <a:gd name="connsiteY142" fmla="*/ 5888542 h 6858000"/>
              <a:gd name="connsiteX143" fmla="*/ 6115966 w 6128435"/>
              <a:gd name="connsiteY143" fmla="*/ 5898387 h 6858000"/>
              <a:gd name="connsiteX144" fmla="*/ 6111924 w 6128435"/>
              <a:gd name="connsiteY144" fmla="*/ 5900444 h 6858000"/>
              <a:gd name="connsiteX145" fmla="*/ 6108716 w 6128435"/>
              <a:gd name="connsiteY145" fmla="*/ 5915345 h 6858000"/>
              <a:gd name="connsiteX146" fmla="*/ 6109524 w 6128435"/>
              <a:gd name="connsiteY146" fmla="*/ 5917328 h 6858000"/>
              <a:gd name="connsiteX147" fmla="*/ 6102493 w 6128435"/>
              <a:gd name="connsiteY147" fmla="*/ 5928602 h 6858000"/>
              <a:gd name="connsiteX148" fmla="*/ 6056863 w 6128435"/>
              <a:gd name="connsiteY148" fmla="*/ 6000643 h 6858000"/>
              <a:gd name="connsiteX149" fmla="*/ 6045436 w 6128435"/>
              <a:gd name="connsiteY149" fmla="*/ 6124480 h 6858000"/>
              <a:gd name="connsiteX150" fmla="*/ 6030489 w 6128435"/>
              <a:gd name="connsiteY150" fmla="*/ 6317666 h 6858000"/>
              <a:gd name="connsiteX151" fmla="*/ 6007492 w 6128435"/>
              <a:gd name="connsiteY151" fmla="*/ 6440818 h 6858000"/>
              <a:gd name="connsiteX152" fmla="*/ 6009467 w 6128435"/>
              <a:gd name="connsiteY152" fmla="*/ 6487076 h 6858000"/>
              <a:gd name="connsiteX153" fmla="*/ 5995064 w 6128435"/>
              <a:gd name="connsiteY153" fmla="*/ 6540791 h 6858000"/>
              <a:gd name="connsiteX154" fmla="*/ 5996309 w 6128435"/>
              <a:gd name="connsiteY154" fmla="*/ 6543961 h 6858000"/>
              <a:gd name="connsiteX155" fmla="*/ 5996048 w 6128435"/>
              <a:gd name="connsiteY155" fmla="*/ 6555444 h 6858000"/>
              <a:gd name="connsiteX156" fmla="*/ 6002524 w 6128435"/>
              <a:gd name="connsiteY156" fmla="*/ 6560188 h 6858000"/>
              <a:gd name="connsiteX157" fmla="*/ 6006823 w 6128435"/>
              <a:gd name="connsiteY157" fmla="*/ 6578546 h 6858000"/>
              <a:gd name="connsiteX158" fmla="*/ 6004510 w 6128435"/>
              <a:gd name="connsiteY158" fmla="*/ 6599256 h 6858000"/>
              <a:gd name="connsiteX159" fmla="*/ 5986207 w 6128435"/>
              <a:gd name="connsiteY159" fmla="*/ 6695855 h 6858000"/>
              <a:gd name="connsiteX160" fmla="*/ 5979428 w 6128435"/>
              <a:gd name="connsiteY160" fmla="*/ 6754678 h 6858000"/>
              <a:gd name="connsiteX161" fmla="*/ 5983398 w 6128435"/>
              <a:gd name="connsiteY161" fmla="*/ 6778641 h 6858000"/>
              <a:gd name="connsiteX162" fmla="*/ 5984543 w 6128435"/>
              <a:gd name="connsiteY162" fmla="*/ 6811016 h 6858000"/>
              <a:gd name="connsiteX163" fmla="*/ 5981802 w 6128435"/>
              <a:gd name="connsiteY163" fmla="*/ 6838578 h 6858000"/>
              <a:gd name="connsiteX164" fmla="*/ 5979671 w 6128435"/>
              <a:gd name="connsiteY164" fmla="*/ 6858000 h 6858000"/>
              <a:gd name="connsiteX165" fmla="*/ 0 w 6128435"/>
              <a:gd name="connsiteY165" fmla="*/ 6858000 h 6858000"/>
              <a:gd name="connsiteX166" fmla="*/ 0 w 6128435"/>
              <a:gd name="connsiteY16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51453 w 6128435"/>
              <a:gd name="connsiteY25" fmla="*/ 1583934 h 6858000"/>
              <a:gd name="connsiteX26" fmla="*/ 5253136 w 6128435"/>
              <a:gd name="connsiteY26" fmla="*/ 1595457 h 6858000"/>
              <a:gd name="connsiteX27" fmla="*/ 5254863 w 6128435"/>
              <a:gd name="connsiteY27" fmla="*/ 1598311 h 6858000"/>
              <a:gd name="connsiteX28" fmla="*/ 5263491 w 6128435"/>
              <a:gd name="connsiteY28" fmla="*/ 1642938 h 6858000"/>
              <a:gd name="connsiteX29" fmla="*/ 5261314 w 6128435"/>
              <a:gd name="connsiteY29" fmla="*/ 1689177 h 6858000"/>
              <a:gd name="connsiteX30" fmla="*/ 5259788 w 6128435"/>
              <a:gd name="connsiteY30" fmla="*/ 1768516 h 6858000"/>
              <a:gd name="connsiteX31" fmla="*/ 5255696 w 6128435"/>
              <a:gd name="connsiteY31" fmla="*/ 1953770 h 6858000"/>
              <a:gd name="connsiteX32" fmla="*/ 5252592 w 6128435"/>
              <a:gd name="connsiteY32" fmla="*/ 2092210 h 6858000"/>
              <a:gd name="connsiteX33" fmla="*/ 5264303 w 6128435"/>
              <a:gd name="connsiteY33" fmla="*/ 2225157 h 6858000"/>
              <a:gd name="connsiteX34" fmla="*/ 5254949 w 6128435"/>
              <a:gd name="connsiteY34" fmla="*/ 2236160 h 6858000"/>
              <a:gd name="connsiteX35" fmla="*/ 5250104 w 6128435"/>
              <a:gd name="connsiteY35" fmla="*/ 2249166 h 6858000"/>
              <a:gd name="connsiteX36" fmla="*/ 5251214 w 6128435"/>
              <a:gd name="connsiteY36" fmla="*/ 2250944 h 6858000"/>
              <a:gd name="connsiteX37" fmla="*/ 5250644 w 6128435"/>
              <a:gd name="connsiteY37" fmla="*/ 2266619 h 6858000"/>
              <a:gd name="connsiteX38" fmla="*/ 5247111 w 6128435"/>
              <a:gd name="connsiteY38" fmla="*/ 2269679 h 6858000"/>
              <a:gd name="connsiteX39" fmla="*/ 5279312 w 6128435"/>
              <a:gd name="connsiteY39" fmla="*/ 2302757 h 6858000"/>
              <a:gd name="connsiteX40" fmla="*/ 5293877 w 6128435"/>
              <a:gd name="connsiteY40" fmla="*/ 2368649 h 6858000"/>
              <a:gd name="connsiteX41" fmla="*/ 5311338 w 6128435"/>
              <a:gd name="connsiteY41" fmla="*/ 2404034 h 6858000"/>
              <a:gd name="connsiteX42" fmla="*/ 5338366 w 6128435"/>
              <a:gd name="connsiteY42" fmla="*/ 2465052 h 6858000"/>
              <a:gd name="connsiteX43" fmla="*/ 5371263 w 6128435"/>
              <a:gd name="connsiteY43" fmla="*/ 2586413 h 6858000"/>
              <a:gd name="connsiteX44" fmla="*/ 5407503 w 6128435"/>
              <a:gd name="connsiteY44" fmla="*/ 2786290 h 6858000"/>
              <a:gd name="connsiteX45" fmla="*/ 5407356 w 6128435"/>
              <a:gd name="connsiteY45" fmla="*/ 2787545 h 6858000"/>
              <a:gd name="connsiteX46" fmla="*/ 5411130 w 6128435"/>
              <a:gd name="connsiteY46" fmla="*/ 2788640 h 6858000"/>
              <a:gd name="connsiteX47" fmla="*/ 5416439 w 6128435"/>
              <a:gd name="connsiteY47" fmla="*/ 2805666 h 6858000"/>
              <a:gd name="connsiteX48" fmla="*/ 5416589 w 6128435"/>
              <a:gd name="connsiteY48" fmla="*/ 2810822 h 6858000"/>
              <a:gd name="connsiteX49" fmla="*/ 5418542 w 6128435"/>
              <a:gd name="connsiteY49" fmla="*/ 2817745 h 6858000"/>
              <a:gd name="connsiteX50" fmla="*/ 5418847 w 6128435"/>
              <a:gd name="connsiteY50" fmla="*/ 2817825 h 6858000"/>
              <a:gd name="connsiteX51" fmla="*/ 5457023 w 6128435"/>
              <a:gd name="connsiteY51" fmla="*/ 2858292 h 6858000"/>
              <a:gd name="connsiteX52" fmla="*/ 5479298 w 6128435"/>
              <a:gd name="connsiteY52" fmla="*/ 2947791 h 6858000"/>
              <a:gd name="connsiteX53" fmla="*/ 5481770 w 6128435"/>
              <a:gd name="connsiteY53" fmla="*/ 2951352 h 6858000"/>
              <a:gd name="connsiteX54" fmla="*/ 5482045 w 6128435"/>
              <a:gd name="connsiteY54" fmla="*/ 2984371 h 6858000"/>
              <a:gd name="connsiteX55" fmla="*/ 5482415 w 6128435"/>
              <a:gd name="connsiteY55" fmla="*/ 3004079 h 6858000"/>
              <a:gd name="connsiteX56" fmla="*/ 5483865 w 6128435"/>
              <a:gd name="connsiteY56" fmla="*/ 3005467 h 6858000"/>
              <a:gd name="connsiteX57" fmla="*/ 5482236 w 6128435"/>
              <a:gd name="connsiteY57" fmla="*/ 3019791 h 6858000"/>
              <a:gd name="connsiteX58" fmla="*/ 5481505 w 6128435"/>
              <a:gd name="connsiteY58" fmla="*/ 3095286 h 6858000"/>
              <a:gd name="connsiteX59" fmla="*/ 5477595 w 6128435"/>
              <a:gd name="connsiteY59" fmla="*/ 3250534 h 6858000"/>
              <a:gd name="connsiteX60" fmla="*/ 5532836 w 6128435"/>
              <a:gd name="connsiteY60" fmla="*/ 3353840 h 6858000"/>
              <a:gd name="connsiteX61" fmla="*/ 5561229 w 6128435"/>
              <a:gd name="connsiteY61" fmla="*/ 3395784 h 6858000"/>
              <a:gd name="connsiteX62" fmla="*/ 5589758 w 6128435"/>
              <a:gd name="connsiteY62" fmla="*/ 3506453 h 6858000"/>
              <a:gd name="connsiteX63" fmla="*/ 5596144 w 6128435"/>
              <a:gd name="connsiteY63" fmla="*/ 3534624 h 6858000"/>
              <a:gd name="connsiteX64" fmla="*/ 5597750 w 6128435"/>
              <a:gd name="connsiteY64" fmla="*/ 3534129 h 6858000"/>
              <a:gd name="connsiteX65" fmla="*/ 5599700 w 6128435"/>
              <a:gd name="connsiteY65" fmla="*/ 3547221 h 6858000"/>
              <a:gd name="connsiteX66" fmla="*/ 5615031 w 6128435"/>
              <a:gd name="connsiteY66" fmla="*/ 3557482 h 6858000"/>
              <a:gd name="connsiteX67" fmla="*/ 5618377 w 6128435"/>
              <a:gd name="connsiteY67" fmla="*/ 3588431 h 6858000"/>
              <a:gd name="connsiteX68" fmla="*/ 5612155 w 6128435"/>
              <a:gd name="connsiteY68" fmla="*/ 3589869 h 6858000"/>
              <a:gd name="connsiteX69" fmla="*/ 5620843 w 6128435"/>
              <a:gd name="connsiteY69" fmla="*/ 3606745 h 6858000"/>
              <a:gd name="connsiteX70" fmla="*/ 5655472 w 6128435"/>
              <a:gd name="connsiteY70" fmla="*/ 3678877 h 6858000"/>
              <a:gd name="connsiteX71" fmla="*/ 5680448 w 6128435"/>
              <a:gd name="connsiteY71" fmla="*/ 3717760 h 6858000"/>
              <a:gd name="connsiteX72" fmla="*/ 5683015 w 6128435"/>
              <a:gd name="connsiteY72" fmla="*/ 3762025 h 6858000"/>
              <a:gd name="connsiteX73" fmla="*/ 5696643 w 6128435"/>
              <a:gd name="connsiteY73" fmla="*/ 3773888 h 6858000"/>
              <a:gd name="connsiteX74" fmla="*/ 5699203 w 6128435"/>
              <a:gd name="connsiteY74" fmla="*/ 3775823 h 6858000"/>
              <a:gd name="connsiteX75" fmla="*/ 5704824 w 6128435"/>
              <a:gd name="connsiteY75" fmla="*/ 3785966 h 6858000"/>
              <a:gd name="connsiteX76" fmla="*/ 5712204 w 6128435"/>
              <a:gd name="connsiteY76" fmla="*/ 3785830 h 6858000"/>
              <a:gd name="connsiteX77" fmla="*/ 5724816 w 6128435"/>
              <a:gd name="connsiteY77" fmla="*/ 3798949 h 6858000"/>
              <a:gd name="connsiteX78" fmla="*/ 5733539 w 6128435"/>
              <a:gd name="connsiteY78" fmla="*/ 3818457 h 6858000"/>
              <a:gd name="connsiteX79" fmla="*/ 5768491 w 6128435"/>
              <a:gd name="connsiteY79" fmla="*/ 3914399 h 6858000"/>
              <a:gd name="connsiteX80" fmla="*/ 5793123 w 6128435"/>
              <a:gd name="connsiteY80" fmla="*/ 3969952 h 6858000"/>
              <a:gd name="connsiteX81" fmla="*/ 5808321 w 6128435"/>
              <a:gd name="connsiteY81" fmla="*/ 3988153 h 6858000"/>
              <a:gd name="connsiteX82" fmla="*/ 5825621 w 6128435"/>
              <a:gd name="connsiteY82" fmla="*/ 4015525 h 6858000"/>
              <a:gd name="connsiteX83" fmla="*/ 5860672 w 6128435"/>
              <a:gd name="connsiteY83" fmla="*/ 4061579 h 6858000"/>
              <a:gd name="connsiteX84" fmla="*/ 5872173 w 6128435"/>
              <a:gd name="connsiteY84" fmla="*/ 4088497 h 6858000"/>
              <a:gd name="connsiteX85" fmla="*/ 5883705 w 6128435"/>
              <a:gd name="connsiteY85" fmla="*/ 4101899 h 6858000"/>
              <a:gd name="connsiteX86" fmla="*/ 5885314 w 6128435"/>
              <a:gd name="connsiteY86" fmla="*/ 4108387 h 6858000"/>
              <a:gd name="connsiteX87" fmla="*/ 5894095 w 6128435"/>
              <a:gd name="connsiteY87" fmla="*/ 4128857 h 6858000"/>
              <a:gd name="connsiteX88" fmla="*/ 5898339 w 6128435"/>
              <a:gd name="connsiteY88" fmla="*/ 4140800 h 6858000"/>
              <a:gd name="connsiteX89" fmla="*/ 5899734 w 6128435"/>
              <a:gd name="connsiteY89" fmla="*/ 4145632 h 6858000"/>
              <a:gd name="connsiteX90" fmla="*/ 5903513 w 6128435"/>
              <a:gd name="connsiteY90" fmla="*/ 4187661 h 6858000"/>
              <a:gd name="connsiteX91" fmla="*/ 5917114 w 6128435"/>
              <a:gd name="connsiteY91" fmla="*/ 4213096 h 6858000"/>
              <a:gd name="connsiteX92" fmla="*/ 5921153 w 6128435"/>
              <a:gd name="connsiteY92" fmla="*/ 4236222 h 6858000"/>
              <a:gd name="connsiteX93" fmla="*/ 5924233 w 6128435"/>
              <a:gd name="connsiteY93" fmla="*/ 4242060 h 6858000"/>
              <a:gd name="connsiteX94" fmla="*/ 5928910 w 6128435"/>
              <a:gd name="connsiteY94" fmla="*/ 4300973 h 6858000"/>
              <a:gd name="connsiteX95" fmla="*/ 5939320 w 6128435"/>
              <a:gd name="connsiteY95" fmla="*/ 4340435 h 6858000"/>
              <a:gd name="connsiteX96" fmla="*/ 5946705 w 6128435"/>
              <a:gd name="connsiteY96" fmla="*/ 4428051 h 6858000"/>
              <a:gd name="connsiteX97" fmla="*/ 5949261 w 6128435"/>
              <a:gd name="connsiteY97" fmla="*/ 4449185 h 6858000"/>
              <a:gd name="connsiteX98" fmla="*/ 5957504 w 6128435"/>
              <a:gd name="connsiteY98" fmla="*/ 4465911 h 6858000"/>
              <a:gd name="connsiteX99" fmla="*/ 5964689 w 6128435"/>
              <a:gd name="connsiteY99" fmla="*/ 4468532 h 6858000"/>
              <a:gd name="connsiteX100" fmla="*/ 5967062 w 6128435"/>
              <a:gd name="connsiteY100" fmla="*/ 4479923 h 6858000"/>
              <a:gd name="connsiteX101" fmla="*/ 5968960 w 6128435"/>
              <a:gd name="connsiteY101" fmla="*/ 4482655 h 6858000"/>
              <a:gd name="connsiteX102" fmla="*/ 5978567 w 6128435"/>
              <a:gd name="connsiteY102" fmla="*/ 4498605 h 6858000"/>
              <a:gd name="connsiteX103" fmla="*/ 5980106 w 6128435"/>
              <a:gd name="connsiteY103" fmla="*/ 4585087 h 6858000"/>
              <a:gd name="connsiteX104" fmla="*/ 5998138 w 6128435"/>
              <a:gd name="connsiteY104" fmla="*/ 4697518 h 6858000"/>
              <a:gd name="connsiteX105" fmla="*/ 6013516 w 6128435"/>
              <a:gd name="connsiteY105" fmla="*/ 4786619 h 6858000"/>
              <a:gd name="connsiteX106" fmla="*/ 6025404 w 6128435"/>
              <a:gd name="connsiteY106" fmla="*/ 4858148 h 6858000"/>
              <a:gd name="connsiteX107" fmla="*/ 6007749 w 6128435"/>
              <a:gd name="connsiteY107" fmla="*/ 4964715 h 6858000"/>
              <a:gd name="connsiteX108" fmla="*/ 6005269 w 6128435"/>
              <a:gd name="connsiteY108" fmla="*/ 5150567 h 6858000"/>
              <a:gd name="connsiteX109" fmla="*/ 6001127 w 6128435"/>
              <a:gd name="connsiteY109" fmla="*/ 5164609 h 6858000"/>
              <a:gd name="connsiteX110" fmla="*/ 5996647 w 6128435"/>
              <a:gd name="connsiteY110" fmla="*/ 5185640 h 6858000"/>
              <a:gd name="connsiteX111" fmla="*/ 5998514 w 6128435"/>
              <a:gd name="connsiteY111" fmla="*/ 5189673 h 6858000"/>
              <a:gd name="connsiteX112" fmla="*/ 5995970 w 6128435"/>
              <a:gd name="connsiteY112" fmla="*/ 5221547 h 6858000"/>
              <a:gd name="connsiteX113" fmla="*/ 5997218 w 6128435"/>
              <a:gd name="connsiteY113" fmla="*/ 5222031 h 6858000"/>
              <a:gd name="connsiteX114" fmla="*/ 6002116 w 6128435"/>
              <a:gd name="connsiteY114" fmla="*/ 5231223 h 6858000"/>
              <a:gd name="connsiteX115" fmla="*/ 6008541 w 6128435"/>
              <a:gd name="connsiteY115" fmla="*/ 5248680 h 6858000"/>
              <a:gd name="connsiteX116" fmla="*/ 6039260 w 6128435"/>
              <a:gd name="connsiteY116" fmla="*/ 5289518 h 6858000"/>
              <a:gd name="connsiteX117" fmla="*/ 6036748 w 6128435"/>
              <a:gd name="connsiteY117" fmla="*/ 5322752 h 6858000"/>
              <a:gd name="connsiteX118" fmla="*/ 6036943 w 6128435"/>
              <a:gd name="connsiteY118" fmla="*/ 5329480 h 6858000"/>
              <a:gd name="connsiteX119" fmla="*/ 6037236 w 6128435"/>
              <a:gd name="connsiteY119" fmla="*/ 5329634 h 6858000"/>
              <a:gd name="connsiteX120" fmla="*/ 6038019 w 6128435"/>
              <a:gd name="connsiteY120" fmla="*/ 5336764 h 6858000"/>
              <a:gd name="connsiteX121" fmla="*/ 6037298 w 6128435"/>
              <a:gd name="connsiteY121" fmla="*/ 5341753 h 6858000"/>
              <a:gd name="connsiteX122" fmla="*/ 6037677 w 6128435"/>
              <a:gd name="connsiteY122" fmla="*/ 5354807 h 6858000"/>
              <a:gd name="connsiteX123" fmla="*/ 6039728 w 6128435"/>
              <a:gd name="connsiteY123" fmla="*/ 5359416 h 6858000"/>
              <a:gd name="connsiteX124" fmla="*/ 6043311 w 6128435"/>
              <a:gd name="connsiteY124" fmla="*/ 5361407 h 6858000"/>
              <a:gd name="connsiteX125" fmla="*/ 6042954 w 6128435"/>
              <a:gd name="connsiteY125" fmla="*/ 5362576 h 6858000"/>
              <a:gd name="connsiteX126" fmla="*/ 6053435 w 6128435"/>
              <a:gd name="connsiteY126" fmla="*/ 5387547 h 6858000"/>
              <a:gd name="connsiteX127" fmla="*/ 6065933 w 6128435"/>
              <a:gd name="connsiteY127" fmla="*/ 5443002 h 6858000"/>
              <a:gd name="connsiteX128" fmla="*/ 6068640 w 6128435"/>
              <a:gd name="connsiteY128" fmla="*/ 5474503 h 6858000"/>
              <a:gd name="connsiteX129" fmla="*/ 6080922 w 6128435"/>
              <a:gd name="connsiteY129" fmla="*/ 5561070 h 6858000"/>
              <a:gd name="connsiteX130" fmla="*/ 6096949 w 6128435"/>
              <a:gd name="connsiteY130" fmla="*/ 5648179 h 6858000"/>
              <a:gd name="connsiteX131" fmla="*/ 6125703 w 6128435"/>
              <a:gd name="connsiteY131" fmla="*/ 5692894 h 6858000"/>
              <a:gd name="connsiteX132" fmla="*/ 6126670 w 6128435"/>
              <a:gd name="connsiteY132" fmla="*/ 5697882 h 6858000"/>
              <a:gd name="connsiteX133" fmla="*/ 6124061 w 6128435"/>
              <a:gd name="connsiteY133" fmla="*/ 5710294 h 6858000"/>
              <a:gd name="connsiteX134" fmla="*/ 6122213 w 6128435"/>
              <a:gd name="connsiteY134" fmla="*/ 5714762 h 6858000"/>
              <a:gd name="connsiteX135" fmla="*/ 6121353 w 6128435"/>
              <a:gd name="connsiteY135" fmla="*/ 5721725 h 6858000"/>
              <a:gd name="connsiteX136" fmla="*/ 6121607 w 6128435"/>
              <a:gd name="connsiteY136" fmla="*/ 5721959 h 6858000"/>
              <a:gd name="connsiteX137" fmla="*/ 6120262 w 6128435"/>
              <a:gd name="connsiteY137" fmla="*/ 5728358 h 6858000"/>
              <a:gd name="connsiteX138" fmla="*/ 6110194 w 6128435"/>
              <a:gd name="connsiteY138" fmla="*/ 5758853 h 6858000"/>
              <a:gd name="connsiteX139" fmla="*/ 6127519 w 6128435"/>
              <a:gd name="connsiteY139" fmla="*/ 5865775 h 6858000"/>
              <a:gd name="connsiteX140" fmla="*/ 6128435 w 6128435"/>
              <a:gd name="connsiteY140" fmla="*/ 5870164 h 6858000"/>
              <a:gd name="connsiteX141" fmla="*/ 6119217 w 6128435"/>
              <a:gd name="connsiteY141" fmla="*/ 5888542 h 6858000"/>
              <a:gd name="connsiteX142" fmla="*/ 6115966 w 6128435"/>
              <a:gd name="connsiteY142" fmla="*/ 5898387 h 6858000"/>
              <a:gd name="connsiteX143" fmla="*/ 6111924 w 6128435"/>
              <a:gd name="connsiteY143" fmla="*/ 5900444 h 6858000"/>
              <a:gd name="connsiteX144" fmla="*/ 6108716 w 6128435"/>
              <a:gd name="connsiteY144" fmla="*/ 5915345 h 6858000"/>
              <a:gd name="connsiteX145" fmla="*/ 6109524 w 6128435"/>
              <a:gd name="connsiteY145" fmla="*/ 5917328 h 6858000"/>
              <a:gd name="connsiteX146" fmla="*/ 6102493 w 6128435"/>
              <a:gd name="connsiteY146" fmla="*/ 5928602 h 6858000"/>
              <a:gd name="connsiteX147" fmla="*/ 6056863 w 6128435"/>
              <a:gd name="connsiteY147" fmla="*/ 6000643 h 6858000"/>
              <a:gd name="connsiteX148" fmla="*/ 6045436 w 6128435"/>
              <a:gd name="connsiteY148" fmla="*/ 6124480 h 6858000"/>
              <a:gd name="connsiteX149" fmla="*/ 6030489 w 6128435"/>
              <a:gd name="connsiteY149" fmla="*/ 6317666 h 6858000"/>
              <a:gd name="connsiteX150" fmla="*/ 6007492 w 6128435"/>
              <a:gd name="connsiteY150" fmla="*/ 6440818 h 6858000"/>
              <a:gd name="connsiteX151" fmla="*/ 6009467 w 6128435"/>
              <a:gd name="connsiteY151" fmla="*/ 6487076 h 6858000"/>
              <a:gd name="connsiteX152" fmla="*/ 5995064 w 6128435"/>
              <a:gd name="connsiteY152" fmla="*/ 6540791 h 6858000"/>
              <a:gd name="connsiteX153" fmla="*/ 5996309 w 6128435"/>
              <a:gd name="connsiteY153" fmla="*/ 6543961 h 6858000"/>
              <a:gd name="connsiteX154" fmla="*/ 5996048 w 6128435"/>
              <a:gd name="connsiteY154" fmla="*/ 6555444 h 6858000"/>
              <a:gd name="connsiteX155" fmla="*/ 6002524 w 6128435"/>
              <a:gd name="connsiteY155" fmla="*/ 6560188 h 6858000"/>
              <a:gd name="connsiteX156" fmla="*/ 6006823 w 6128435"/>
              <a:gd name="connsiteY156" fmla="*/ 6578546 h 6858000"/>
              <a:gd name="connsiteX157" fmla="*/ 6004510 w 6128435"/>
              <a:gd name="connsiteY157" fmla="*/ 6599256 h 6858000"/>
              <a:gd name="connsiteX158" fmla="*/ 5986207 w 6128435"/>
              <a:gd name="connsiteY158" fmla="*/ 6695855 h 6858000"/>
              <a:gd name="connsiteX159" fmla="*/ 5979428 w 6128435"/>
              <a:gd name="connsiteY159" fmla="*/ 6754678 h 6858000"/>
              <a:gd name="connsiteX160" fmla="*/ 5983398 w 6128435"/>
              <a:gd name="connsiteY160" fmla="*/ 6778641 h 6858000"/>
              <a:gd name="connsiteX161" fmla="*/ 5984543 w 6128435"/>
              <a:gd name="connsiteY161" fmla="*/ 6811016 h 6858000"/>
              <a:gd name="connsiteX162" fmla="*/ 5981802 w 6128435"/>
              <a:gd name="connsiteY162" fmla="*/ 6838578 h 6858000"/>
              <a:gd name="connsiteX163" fmla="*/ 5979671 w 6128435"/>
              <a:gd name="connsiteY163" fmla="*/ 6858000 h 6858000"/>
              <a:gd name="connsiteX164" fmla="*/ 0 w 6128435"/>
              <a:gd name="connsiteY164" fmla="*/ 6858000 h 6858000"/>
              <a:gd name="connsiteX165" fmla="*/ 0 w 6128435"/>
              <a:gd name="connsiteY16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51453 w 6128435"/>
              <a:gd name="connsiteY25" fmla="*/ 1583934 h 6858000"/>
              <a:gd name="connsiteX26" fmla="*/ 5253136 w 6128435"/>
              <a:gd name="connsiteY26" fmla="*/ 1595457 h 6858000"/>
              <a:gd name="connsiteX27" fmla="*/ 5263491 w 6128435"/>
              <a:gd name="connsiteY27" fmla="*/ 1642938 h 6858000"/>
              <a:gd name="connsiteX28" fmla="*/ 5261314 w 6128435"/>
              <a:gd name="connsiteY28" fmla="*/ 1689177 h 6858000"/>
              <a:gd name="connsiteX29" fmla="*/ 5259788 w 6128435"/>
              <a:gd name="connsiteY29" fmla="*/ 1768516 h 6858000"/>
              <a:gd name="connsiteX30" fmla="*/ 5255696 w 6128435"/>
              <a:gd name="connsiteY30" fmla="*/ 1953770 h 6858000"/>
              <a:gd name="connsiteX31" fmla="*/ 5252592 w 6128435"/>
              <a:gd name="connsiteY31" fmla="*/ 2092210 h 6858000"/>
              <a:gd name="connsiteX32" fmla="*/ 5264303 w 6128435"/>
              <a:gd name="connsiteY32" fmla="*/ 2225157 h 6858000"/>
              <a:gd name="connsiteX33" fmla="*/ 5254949 w 6128435"/>
              <a:gd name="connsiteY33" fmla="*/ 2236160 h 6858000"/>
              <a:gd name="connsiteX34" fmla="*/ 5250104 w 6128435"/>
              <a:gd name="connsiteY34" fmla="*/ 2249166 h 6858000"/>
              <a:gd name="connsiteX35" fmla="*/ 5251214 w 6128435"/>
              <a:gd name="connsiteY35" fmla="*/ 2250944 h 6858000"/>
              <a:gd name="connsiteX36" fmla="*/ 5250644 w 6128435"/>
              <a:gd name="connsiteY36" fmla="*/ 2266619 h 6858000"/>
              <a:gd name="connsiteX37" fmla="*/ 5247111 w 6128435"/>
              <a:gd name="connsiteY37" fmla="*/ 2269679 h 6858000"/>
              <a:gd name="connsiteX38" fmla="*/ 5279312 w 6128435"/>
              <a:gd name="connsiteY38" fmla="*/ 2302757 h 6858000"/>
              <a:gd name="connsiteX39" fmla="*/ 5293877 w 6128435"/>
              <a:gd name="connsiteY39" fmla="*/ 2368649 h 6858000"/>
              <a:gd name="connsiteX40" fmla="*/ 5311338 w 6128435"/>
              <a:gd name="connsiteY40" fmla="*/ 2404034 h 6858000"/>
              <a:gd name="connsiteX41" fmla="*/ 5338366 w 6128435"/>
              <a:gd name="connsiteY41" fmla="*/ 2465052 h 6858000"/>
              <a:gd name="connsiteX42" fmla="*/ 5371263 w 6128435"/>
              <a:gd name="connsiteY42" fmla="*/ 2586413 h 6858000"/>
              <a:gd name="connsiteX43" fmla="*/ 5407503 w 6128435"/>
              <a:gd name="connsiteY43" fmla="*/ 2786290 h 6858000"/>
              <a:gd name="connsiteX44" fmla="*/ 5407356 w 6128435"/>
              <a:gd name="connsiteY44" fmla="*/ 2787545 h 6858000"/>
              <a:gd name="connsiteX45" fmla="*/ 5411130 w 6128435"/>
              <a:gd name="connsiteY45" fmla="*/ 2788640 h 6858000"/>
              <a:gd name="connsiteX46" fmla="*/ 5416439 w 6128435"/>
              <a:gd name="connsiteY46" fmla="*/ 2805666 h 6858000"/>
              <a:gd name="connsiteX47" fmla="*/ 5416589 w 6128435"/>
              <a:gd name="connsiteY47" fmla="*/ 2810822 h 6858000"/>
              <a:gd name="connsiteX48" fmla="*/ 5418542 w 6128435"/>
              <a:gd name="connsiteY48" fmla="*/ 2817745 h 6858000"/>
              <a:gd name="connsiteX49" fmla="*/ 5418847 w 6128435"/>
              <a:gd name="connsiteY49" fmla="*/ 2817825 h 6858000"/>
              <a:gd name="connsiteX50" fmla="*/ 5457023 w 6128435"/>
              <a:gd name="connsiteY50" fmla="*/ 2858292 h 6858000"/>
              <a:gd name="connsiteX51" fmla="*/ 5479298 w 6128435"/>
              <a:gd name="connsiteY51" fmla="*/ 2947791 h 6858000"/>
              <a:gd name="connsiteX52" fmla="*/ 5481770 w 6128435"/>
              <a:gd name="connsiteY52" fmla="*/ 2951352 h 6858000"/>
              <a:gd name="connsiteX53" fmla="*/ 5482045 w 6128435"/>
              <a:gd name="connsiteY53" fmla="*/ 2984371 h 6858000"/>
              <a:gd name="connsiteX54" fmla="*/ 5482415 w 6128435"/>
              <a:gd name="connsiteY54" fmla="*/ 3004079 h 6858000"/>
              <a:gd name="connsiteX55" fmla="*/ 5483865 w 6128435"/>
              <a:gd name="connsiteY55" fmla="*/ 3005467 h 6858000"/>
              <a:gd name="connsiteX56" fmla="*/ 5482236 w 6128435"/>
              <a:gd name="connsiteY56" fmla="*/ 3019791 h 6858000"/>
              <a:gd name="connsiteX57" fmla="*/ 5481505 w 6128435"/>
              <a:gd name="connsiteY57" fmla="*/ 3095286 h 6858000"/>
              <a:gd name="connsiteX58" fmla="*/ 5477595 w 6128435"/>
              <a:gd name="connsiteY58" fmla="*/ 3250534 h 6858000"/>
              <a:gd name="connsiteX59" fmla="*/ 5532836 w 6128435"/>
              <a:gd name="connsiteY59" fmla="*/ 3353840 h 6858000"/>
              <a:gd name="connsiteX60" fmla="*/ 5561229 w 6128435"/>
              <a:gd name="connsiteY60" fmla="*/ 3395784 h 6858000"/>
              <a:gd name="connsiteX61" fmla="*/ 5589758 w 6128435"/>
              <a:gd name="connsiteY61" fmla="*/ 3506453 h 6858000"/>
              <a:gd name="connsiteX62" fmla="*/ 5596144 w 6128435"/>
              <a:gd name="connsiteY62" fmla="*/ 3534624 h 6858000"/>
              <a:gd name="connsiteX63" fmla="*/ 5597750 w 6128435"/>
              <a:gd name="connsiteY63" fmla="*/ 3534129 h 6858000"/>
              <a:gd name="connsiteX64" fmla="*/ 5599700 w 6128435"/>
              <a:gd name="connsiteY64" fmla="*/ 3547221 h 6858000"/>
              <a:gd name="connsiteX65" fmla="*/ 5615031 w 6128435"/>
              <a:gd name="connsiteY65" fmla="*/ 3557482 h 6858000"/>
              <a:gd name="connsiteX66" fmla="*/ 5618377 w 6128435"/>
              <a:gd name="connsiteY66" fmla="*/ 3588431 h 6858000"/>
              <a:gd name="connsiteX67" fmla="*/ 5612155 w 6128435"/>
              <a:gd name="connsiteY67" fmla="*/ 3589869 h 6858000"/>
              <a:gd name="connsiteX68" fmla="*/ 5620843 w 6128435"/>
              <a:gd name="connsiteY68" fmla="*/ 3606745 h 6858000"/>
              <a:gd name="connsiteX69" fmla="*/ 5655472 w 6128435"/>
              <a:gd name="connsiteY69" fmla="*/ 3678877 h 6858000"/>
              <a:gd name="connsiteX70" fmla="*/ 5680448 w 6128435"/>
              <a:gd name="connsiteY70" fmla="*/ 3717760 h 6858000"/>
              <a:gd name="connsiteX71" fmla="*/ 5683015 w 6128435"/>
              <a:gd name="connsiteY71" fmla="*/ 3762025 h 6858000"/>
              <a:gd name="connsiteX72" fmla="*/ 5696643 w 6128435"/>
              <a:gd name="connsiteY72" fmla="*/ 3773888 h 6858000"/>
              <a:gd name="connsiteX73" fmla="*/ 5699203 w 6128435"/>
              <a:gd name="connsiteY73" fmla="*/ 3775823 h 6858000"/>
              <a:gd name="connsiteX74" fmla="*/ 5704824 w 6128435"/>
              <a:gd name="connsiteY74" fmla="*/ 3785966 h 6858000"/>
              <a:gd name="connsiteX75" fmla="*/ 5712204 w 6128435"/>
              <a:gd name="connsiteY75" fmla="*/ 3785830 h 6858000"/>
              <a:gd name="connsiteX76" fmla="*/ 5724816 w 6128435"/>
              <a:gd name="connsiteY76" fmla="*/ 3798949 h 6858000"/>
              <a:gd name="connsiteX77" fmla="*/ 5733539 w 6128435"/>
              <a:gd name="connsiteY77" fmla="*/ 3818457 h 6858000"/>
              <a:gd name="connsiteX78" fmla="*/ 5768491 w 6128435"/>
              <a:gd name="connsiteY78" fmla="*/ 3914399 h 6858000"/>
              <a:gd name="connsiteX79" fmla="*/ 5793123 w 6128435"/>
              <a:gd name="connsiteY79" fmla="*/ 3969952 h 6858000"/>
              <a:gd name="connsiteX80" fmla="*/ 5808321 w 6128435"/>
              <a:gd name="connsiteY80" fmla="*/ 3988153 h 6858000"/>
              <a:gd name="connsiteX81" fmla="*/ 5825621 w 6128435"/>
              <a:gd name="connsiteY81" fmla="*/ 4015525 h 6858000"/>
              <a:gd name="connsiteX82" fmla="*/ 5860672 w 6128435"/>
              <a:gd name="connsiteY82" fmla="*/ 4061579 h 6858000"/>
              <a:gd name="connsiteX83" fmla="*/ 5872173 w 6128435"/>
              <a:gd name="connsiteY83" fmla="*/ 4088497 h 6858000"/>
              <a:gd name="connsiteX84" fmla="*/ 5883705 w 6128435"/>
              <a:gd name="connsiteY84" fmla="*/ 4101899 h 6858000"/>
              <a:gd name="connsiteX85" fmla="*/ 5885314 w 6128435"/>
              <a:gd name="connsiteY85" fmla="*/ 4108387 h 6858000"/>
              <a:gd name="connsiteX86" fmla="*/ 5894095 w 6128435"/>
              <a:gd name="connsiteY86" fmla="*/ 4128857 h 6858000"/>
              <a:gd name="connsiteX87" fmla="*/ 5898339 w 6128435"/>
              <a:gd name="connsiteY87" fmla="*/ 4140800 h 6858000"/>
              <a:gd name="connsiteX88" fmla="*/ 5899734 w 6128435"/>
              <a:gd name="connsiteY88" fmla="*/ 4145632 h 6858000"/>
              <a:gd name="connsiteX89" fmla="*/ 5903513 w 6128435"/>
              <a:gd name="connsiteY89" fmla="*/ 4187661 h 6858000"/>
              <a:gd name="connsiteX90" fmla="*/ 5917114 w 6128435"/>
              <a:gd name="connsiteY90" fmla="*/ 4213096 h 6858000"/>
              <a:gd name="connsiteX91" fmla="*/ 5921153 w 6128435"/>
              <a:gd name="connsiteY91" fmla="*/ 4236222 h 6858000"/>
              <a:gd name="connsiteX92" fmla="*/ 5924233 w 6128435"/>
              <a:gd name="connsiteY92" fmla="*/ 4242060 h 6858000"/>
              <a:gd name="connsiteX93" fmla="*/ 5928910 w 6128435"/>
              <a:gd name="connsiteY93" fmla="*/ 4300973 h 6858000"/>
              <a:gd name="connsiteX94" fmla="*/ 5939320 w 6128435"/>
              <a:gd name="connsiteY94" fmla="*/ 4340435 h 6858000"/>
              <a:gd name="connsiteX95" fmla="*/ 5946705 w 6128435"/>
              <a:gd name="connsiteY95" fmla="*/ 4428051 h 6858000"/>
              <a:gd name="connsiteX96" fmla="*/ 5949261 w 6128435"/>
              <a:gd name="connsiteY96" fmla="*/ 4449185 h 6858000"/>
              <a:gd name="connsiteX97" fmla="*/ 5957504 w 6128435"/>
              <a:gd name="connsiteY97" fmla="*/ 4465911 h 6858000"/>
              <a:gd name="connsiteX98" fmla="*/ 5964689 w 6128435"/>
              <a:gd name="connsiteY98" fmla="*/ 4468532 h 6858000"/>
              <a:gd name="connsiteX99" fmla="*/ 5967062 w 6128435"/>
              <a:gd name="connsiteY99" fmla="*/ 4479923 h 6858000"/>
              <a:gd name="connsiteX100" fmla="*/ 5968960 w 6128435"/>
              <a:gd name="connsiteY100" fmla="*/ 4482655 h 6858000"/>
              <a:gd name="connsiteX101" fmla="*/ 5978567 w 6128435"/>
              <a:gd name="connsiteY101" fmla="*/ 4498605 h 6858000"/>
              <a:gd name="connsiteX102" fmla="*/ 5980106 w 6128435"/>
              <a:gd name="connsiteY102" fmla="*/ 4585087 h 6858000"/>
              <a:gd name="connsiteX103" fmla="*/ 5998138 w 6128435"/>
              <a:gd name="connsiteY103" fmla="*/ 4697518 h 6858000"/>
              <a:gd name="connsiteX104" fmla="*/ 6013516 w 6128435"/>
              <a:gd name="connsiteY104" fmla="*/ 4786619 h 6858000"/>
              <a:gd name="connsiteX105" fmla="*/ 6025404 w 6128435"/>
              <a:gd name="connsiteY105" fmla="*/ 4858148 h 6858000"/>
              <a:gd name="connsiteX106" fmla="*/ 6007749 w 6128435"/>
              <a:gd name="connsiteY106" fmla="*/ 4964715 h 6858000"/>
              <a:gd name="connsiteX107" fmla="*/ 6005269 w 6128435"/>
              <a:gd name="connsiteY107" fmla="*/ 5150567 h 6858000"/>
              <a:gd name="connsiteX108" fmla="*/ 6001127 w 6128435"/>
              <a:gd name="connsiteY108" fmla="*/ 5164609 h 6858000"/>
              <a:gd name="connsiteX109" fmla="*/ 5996647 w 6128435"/>
              <a:gd name="connsiteY109" fmla="*/ 5185640 h 6858000"/>
              <a:gd name="connsiteX110" fmla="*/ 5998514 w 6128435"/>
              <a:gd name="connsiteY110" fmla="*/ 5189673 h 6858000"/>
              <a:gd name="connsiteX111" fmla="*/ 5995970 w 6128435"/>
              <a:gd name="connsiteY111" fmla="*/ 5221547 h 6858000"/>
              <a:gd name="connsiteX112" fmla="*/ 5997218 w 6128435"/>
              <a:gd name="connsiteY112" fmla="*/ 5222031 h 6858000"/>
              <a:gd name="connsiteX113" fmla="*/ 6002116 w 6128435"/>
              <a:gd name="connsiteY113" fmla="*/ 5231223 h 6858000"/>
              <a:gd name="connsiteX114" fmla="*/ 6008541 w 6128435"/>
              <a:gd name="connsiteY114" fmla="*/ 5248680 h 6858000"/>
              <a:gd name="connsiteX115" fmla="*/ 6039260 w 6128435"/>
              <a:gd name="connsiteY115" fmla="*/ 5289518 h 6858000"/>
              <a:gd name="connsiteX116" fmla="*/ 6036748 w 6128435"/>
              <a:gd name="connsiteY116" fmla="*/ 5322752 h 6858000"/>
              <a:gd name="connsiteX117" fmla="*/ 6036943 w 6128435"/>
              <a:gd name="connsiteY117" fmla="*/ 5329480 h 6858000"/>
              <a:gd name="connsiteX118" fmla="*/ 6037236 w 6128435"/>
              <a:gd name="connsiteY118" fmla="*/ 5329634 h 6858000"/>
              <a:gd name="connsiteX119" fmla="*/ 6038019 w 6128435"/>
              <a:gd name="connsiteY119" fmla="*/ 5336764 h 6858000"/>
              <a:gd name="connsiteX120" fmla="*/ 6037298 w 6128435"/>
              <a:gd name="connsiteY120" fmla="*/ 5341753 h 6858000"/>
              <a:gd name="connsiteX121" fmla="*/ 6037677 w 6128435"/>
              <a:gd name="connsiteY121" fmla="*/ 5354807 h 6858000"/>
              <a:gd name="connsiteX122" fmla="*/ 6039728 w 6128435"/>
              <a:gd name="connsiteY122" fmla="*/ 5359416 h 6858000"/>
              <a:gd name="connsiteX123" fmla="*/ 6043311 w 6128435"/>
              <a:gd name="connsiteY123" fmla="*/ 5361407 h 6858000"/>
              <a:gd name="connsiteX124" fmla="*/ 6042954 w 6128435"/>
              <a:gd name="connsiteY124" fmla="*/ 5362576 h 6858000"/>
              <a:gd name="connsiteX125" fmla="*/ 6053435 w 6128435"/>
              <a:gd name="connsiteY125" fmla="*/ 5387547 h 6858000"/>
              <a:gd name="connsiteX126" fmla="*/ 6065933 w 6128435"/>
              <a:gd name="connsiteY126" fmla="*/ 5443002 h 6858000"/>
              <a:gd name="connsiteX127" fmla="*/ 6068640 w 6128435"/>
              <a:gd name="connsiteY127" fmla="*/ 5474503 h 6858000"/>
              <a:gd name="connsiteX128" fmla="*/ 6080922 w 6128435"/>
              <a:gd name="connsiteY128" fmla="*/ 5561070 h 6858000"/>
              <a:gd name="connsiteX129" fmla="*/ 6096949 w 6128435"/>
              <a:gd name="connsiteY129" fmla="*/ 5648179 h 6858000"/>
              <a:gd name="connsiteX130" fmla="*/ 6125703 w 6128435"/>
              <a:gd name="connsiteY130" fmla="*/ 5692894 h 6858000"/>
              <a:gd name="connsiteX131" fmla="*/ 6126670 w 6128435"/>
              <a:gd name="connsiteY131" fmla="*/ 5697882 h 6858000"/>
              <a:gd name="connsiteX132" fmla="*/ 6124061 w 6128435"/>
              <a:gd name="connsiteY132" fmla="*/ 5710294 h 6858000"/>
              <a:gd name="connsiteX133" fmla="*/ 6122213 w 6128435"/>
              <a:gd name="connsiteY133" fmla="*/ 5714762 h 6858000"/>
              <a:gd name="connsiteX134" fmla="*/ 6121353 w 6128435"/>
              <a:gd name="connsiteY134" fmla="*/ 5721725 h 6858000"/>
              <a:gd name="connsiteX135" fmla="*/ 6121607 w 6128435"/>
              <a:gd name="connsiteY135" fmla="*/ 5721959 h 6858000"/>
              <a:gd name="connsiteX136" fmla="*/ 6120262 w 6128435"/>
              <a:gd name="connsiteY136" fmla="*/ 5728358 h 6858000"/>
              <a:gd name="connsiteX137" fmla="*/ 6110194 w 6128435"/>
              <a:gd name="connsiteY137" fmla="*/ 5758853 h 6858000"/>
              <a:gd name="connsiteX138" fmla="*/ 6127519 w 6128435"/>
              <a:gd name="connsiteY138" fmla="*/ 5865775 h 6858000"/>
              <a:gd name="connsiteX139" fmla="*/ 6128435 w 6128435"/>
              <a:gd name="connsiteY139" fmla="*/ 5870164 h 6858000"/>
              <a:gd name="connsiteX140" fmla="*/ 6119217 w 6128435"/>
              <a:gd name="connsiteY140" fmla="*/ 5888542 h 6858000"/>
              <a:gd name="connsiteX141" fmla="*/ 6115966 w 6128435"/>
              <a:gd name="connsiteY141" fmla="*/ 5898387 h 6858000"/>
              <a:gd name="connsiteX142" fmla="*/ 6111924 w 6128435"/>
              <a:gd name="connsiteY142" fmla="*/ 5900444 h 6858000"/>
              <a:gd name="connsiteX143" fmla="*/ 6108716 w 6128435"/>
              <a:gd name="connsiteY143" fmla="*/ 5915345 h 6858000"/>
              <a:gd name="connsiteX144" fmla="*/ 6109524 w 6128435"/>
              <a:gd name="connsiteY144" fmla="*/ 5917328 h 6858000"/>
              <a:gd name="connsiteX145" fmla="*/ 6102493 w 6128435"/>
              <a:gd name="connsiteY145" fmla="*/ 5928602 h 6858000"/>
              <a:gd name="connsiteX146" fmla="*/ 6056863 w 6128435"/>
              <a:gd name="connsiteY146" fmla="*/ 6000643 h 6858000"/>
              <a:gd name="connsiteX147" fmla="*/ 6045436 w 6128435"/>
              <a:gd name="connsiteY147" fmla="*/ 6124480 h 6858000"/>
              <a:gd name="connsiteX148" fmla="*/ 6030489 w 6128435"/>
              <a:gd name="connsiteY148" fmla="*/ 6317666 h 6858000"/>
              <a:gd name="connsiteX149" fmla="*/ 6007492 w 6128435"/>
              <a:gd name="connsiteY149" fmla="*/ 6440818 h 6858000"/>
              <a:gd name="connsiteX150" fmla="*/ 6009467 w 6128435"/>
              <a:gd name="connsiteY150" fmla="*/ 6487076 h 6858000"/>
              <a:gd name="connsiteX151" fmla="*/ 5995064 w 6128435"/>
              <a:gd name="connsiteY151" fmla="*/ 6540791 h 6858000"/>
              <a:gd name="connsiteX152" fmla="*/ 5996309 w 6128435"/>
              <a:gd name="connsiteY152" fmla="*/ 6543961 h 6858000"/>
              <a:gd name="connsiteX153" fmla="*/ 5996048 w 6128435"/>
              <a:gd name="connsiteY153" fmla="*/ 6555444 h 6858000"/>
              <a:gd name="connsiteX154" fmla="*/ 6002524 w 6128435"/>
              <a:gd name="connsiteY154" fmla="*/ 6560188 h 6858000"/>
              <a:gd name="connsiteX155" fmla="*/ 6006823 w 6128435"/>
              <a:gd name="connsiteY155" fmla="*/ 6578546 h 6858000"/>
              <a:gd name="connsiteX156" fmla="*/ 6004510 w 6128435"/>
              <a:gd name="connsiteY156" fmla="*/ 6599256 h 6858000"/>
              <a:gd name="connsiteX157" fmla="*/ 5986207 w 6128435"/>
              <a:gd name="connsiteY157" fmla="*/ 6695855 h 6858000"/>
              <a:gd name="connsiteX158" fmla="*/ 5979428 w 6128435"/>
              <a:gd name="connsiteY158" fmla="*/ 6754678 h 6858000"/>
              <a:gd name="connsiteX159" fmla="*/ 5983398 w 6128435"/>
              <a:gd name="connsiteY159" fmla="*/ 6778641 h 6858000"/>
              <a:gd name="connsiteX160" fmla="*/ 5984543 w 6128435"/>
              <a:gd name="connsiteY160" fmla="*/ 6811016 h 6858000"/>
              <a:gd name="connsiteX161" fmla="*/ 5981802 w 6128435"/>
              <a:gd name="connsiteY161" fmla="*/ 6838578 h 6858000"/>
              <a:gd name="connsiteX162" fmla="*/ 5979671 w 6128435"/>
              <a:gd name="connsiteY162" fmla="*/ 6858000 h 6858000"/>
              <a:gd name="connsiteX163" fmla="*/ 0 w 6128435"/>
              <a:gd name="connsiteY163" fmla="*/ 6858000 h 6858000"/>
              <a:gd name="connsiteX164" fmla="*/ 0 w 6128435"/>
              <a:gd name="connsiteY16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51453 w 6128435"/>
              <a:gd name="connsiteY25" fmla="*/ 1583934 h 6858000"/>
              <a:gd name="connsiteX26" fmla="*/ 5263491 w 6128435"/>
              <a:gd name="connsiteY26" fmla="*/ 1642938 h 6858000"/>
              <a:gd name="connsiteX27" fmla="*/ 5261314 w 6128435"/>
              <a:gd name="connsiteY27" fmla="*/ 1689177 h 6858000"/>
              <a:gd name="connsiteX28" fmla="*/ 5259788 w 6128435"/>
              <a:gd name="connsiteY28" fmla="*/ 1768516 h 6858000"/>
              <a:gd name="connsiteX29" fmla="*/ 5255696 w 6128435"/>
              <a:gd name="connsiteY29" fmla="*/ 1953770 h 6858000"/>
              <a:gd name="connsiteX30" fmla="*/ 5252592 w 6128435"/>
              <a:gd name="connsiteY30" fmla="*/ 2092210 h 6858000"/>
              <a:gd name="connsiteX31" fmla="*/ 5264303 w 6128435"/>
              <a:gd name="connsiteY31" fmla="*/ 2225157 h 6858000"/>
              <a:gd name="connsiteX32" fmla="*/ 5254949 w 6128435"/>
              <a:gd name="connsiteY32" fmla="*/ 2236160 h 6858000"/>
              <a:gd name="connsiteX33" fmla="*/ 5250104 w 6128435"/>
              <a:gd name="connsiteY33" fmla="*/ 2249166 h 6858000"/>
              <a:gd name="connsiteX34" fmla="*/ 5251214 w 6128435"/>
              <a:gd name="connsiteY34" fmla="*/ 2250944 h 6858000"/>
              <a:gd name="connsiteX35" fmla="*/ 5250644 w 6128435"/>
              <a:gd name="connsiteY35" fmla="*/ 2266619 h 6858000"/>
              <a:gd name="connsiteX36" fmla="*/ 5247111 w 6128435"/>
              <a:gd name="connsiteY36" fmla="*/ 2269679 h 6858000"/>
              <a:gd name="connsiteX37" fmla="*/ 5279312 w 6128435"/>
              <a:gd name="connsiteY37" fmla="*/ 2302757 h 6858000"/>
              <a:gd name="connsiteX38" fmla="*/ 5293877 w 6128435"/>
              <a:gd name="connsiteY38" fmla="*/ 2368649 h 6858000"/>
              <a:gd name="connsiteX39" fmla="*/ 5311338 w 6128435"/>
              <a:gd name="connsiteY39" fmla="*/ 2404034 h 6858000"/>
              <a:gd name="connsiteX40" fmla="*/ 5338366 w 6128435"/>
              <a:gd name="connsiteY40" fmla="*/ 2465052 h 6858000"/>
              <a:gd name="connsiteX41" fmla="*/ 5371263 w 6128435"/>
              <a:gd name="connsiteY41" fmla="*/ 2586413 h 6858000"/>
              <a:gd name="connsiteX42" fmla="*/ 5407503 w 6128435"/>
              <a:gd name="connsiteY42" fmla="*/ 2786290 h 6858000"/>
              <a:gd name="connsiteX43" fmla="*/ 5407356 w 6128435"/>
              <a:gd name="connsiteY43" fmla="*/ 2787545 h 6858000"/>
              <a:gd name="connsiteX44" fmla="*/ 5411130 w 6128435"/>
              <a:gd name="connsiteY44" fmla="*/ 2788640 h 6858000"/>
              <a:gd name="connsiteX45" fmla="*/ 5416439 w 6128435"/>
              <a:gd name="connsiteY45" fmla="*/ 2805666 h 6858000"/>
              <a:gd name="connsiteX46" fmla="*/ 5416589 w 6128435"/>
              <a:gd name="connsiteY46" fmla="*/ 2810822 h 6858000"/>
              <a:gd name="connsiteX47" fmla="*/ 5418542 w 6128435"/>
              <a:gd name="connsiteY47" fmla="*/ 2817745 h 6858000"/>
              <a:gd name="connsiteX48" fmla="*/ 5418847 w 6128435"/>
              <a:gd name="connsiteY48" fmla="*/ 2817825 h 6858000"/>
              <a:gd name="connsiteX49" fmla="*/ 5457023 w 6128435"/>
              <a:gd name="connsiteY49" fmla="*/ 2858292 h 6858000"/>
              <a:gd name="connsiteX50" fmla="*/ 5479298 w 6128435"/>
              <a:gd name="connsiteY50" fmla="*/ 2947791 h 6858000"/>
              <a:gd name="connsiteX51" fmla="*/ 5481770 w 6128435"/>
              <a:gd name="connsiteY51" fmla="*/ 2951352 h 6858000"/>
              <a:gd name="connsiteX52" fmla="*/ 5482045 w 6128435"/>
              <a:gd name="connsiteY52" fmla="*/ 2984371 h 6858000"/>
              <a:gd name="connsiteX53" fmla="*/ 5482415 w 6128435"/>
              <a:gd name="connsiteY53" fmla="*/ 3004079 h 6858000"/>
              <a:gd name="connsiteX54" fmla="*/ 5483865 w 6128435"/>
              <a:gd name="connsiteY54" fmla="*/ 3005467 h 6858000"/>
              <a:gd name="connsiteX55" fmla="*/ 5482236 w 6128435"/>
              <a:gd name="connsiteY55" fmla="*/ 3019791 h 6858000"/>
              <a:gd name="connsiteX56" fmla="*/ 5481505 w 6128435"/>
              <a:gd name="connsiteY56" fmla="*/ 3095286 h 6858000"/>
              <a:gd name="connsiteX57" fmla="*/ 5477595 w 6128435"/>
              <a:gd name="connsiteY57" fmla="*/ 3250534 h 6858000"/>
              <a:gd name="connsiteX58" fmla="*/ 5532836 w 6128435"/>
              <a:gd name="connsiteY58" fmla="*/ 3353840 h 6858000"/>
              <a:gd name="connsiteX59" fmla="*/ 5561229 w 6128435"/>
              <a:gd name="connsiteY59" fmla="*/ 3395784 h 6858000"/>
              <a:gd name="connsiteX60" fmla="*/ 5589758 w 6128435"/>
              <a:gd name="connsiteY60" fmla="*/ 3506453 h 6858000"/>
              <a:gd name="connsiteX61" fmla="*/ 5596144 w 6128435"/>
              <a:gd name="connsiteY61" fmla="*/ 3534624 h 6858000"/>
              <a:gd name="connsiteX62" fmla="*/ 5597750 w 6128435"/>
              <a:gd name="connsiteY62" fmla="*/ 3534129 h 6858000"/>
              <a:gd name="connsiteX63" fmla="*/ 5599700 w 6128435"/>
              <a:gd name="connsiteY63" fmla="*/ 3547221 h 6858000"/>
              <a:gd name="connsiteX64" fmla="*/ 5615031 w 6128435"/>
              <a:gd name="connsiteY64" fmla="*/ 3557482 h 6858000"/>
              <a:gd name="connsiteX65" fmla="*/ 5618377 w 6128435"/>
              <a:gd name="connsiteY65" fmla="*/ 3588431 h 6858000"/>
              <a:gd name="connsiteX66" fmla="*/ 5612155 w 6128435"/>
              <a:gd name="connsiteY66" fmla="*/ 3589869 h 6858000"/>
              <a:gd name="connsiteX67" fmla="*/ 5620843 w 6128435"/>
              <a:gd name="connsiteY67" fmla="*/ 3606745 h 6858000"/>
              <a:gd name="connsiteX68" fmla="*/ 5655472 w 6128435"/>
              <a:gd name="connsiteY68" fmla="*/ 3678877 h 6858000"/>
              <a:gd name="connsiteX69" fmla="*/ 5680448 w 6128435"/>
              <a:gd name="connsiteY69" fmla="*/ 3717760 h 6858000"/>
              <a:gd name="connsiteX70" fmla="*/ 5683015 w 6128435"/>
              <a:gd name="connsiteY70" fmla="*/ 3762025 h 6858000"/>
              <a:gd name="connsiteX71" fmla="*/ 5696643 w 6128435"/>
              <a:gd name="connsiteY71" fmla="*/ 3773888 h 6858000"/>
              <a:gd name="connsiteX72" fmla="*/ 5699203 w 6128435"/>
              <a:gd name="connsiteY72" fmla="*/ 3775823 h 6858000"/>
              <a:gd name="connsiteX73" fmla="*/ 5704824 w 6128435"/>
              <a:gd name="connsiteY73" fmla="*/ 3785966 h 6858000"/>
              <a:gd name="connsiteX74" fmla="*/ 5712204 w 6128435"/>
              <a:gd name="connsiteY74" fmla="*/ 3785830 h 6858000"/>
              <a:gd name="connsiteX75" fmla="*/ 5724816 w 6128435"/>
              <a:gd name="connsiteY75" fmla="*/ 3798949 h 6858000"/>
              <a:gd name="connsiteX76" fmla="*/ 5733539 w 6128435"/>
              <a:gd name="connsiteY76" fmla="*/ 3818457 h 6858000"/>
              <a:gd name="connsiteX77" fmla="*/ 5768491 w 6128435"/>
              <a:gd name="connsiteY77" fmla="*/ 3914399 h 6858000"/>
              <a:gd name="connsiteX78" fmla="*/ 5793123 w 6128435"/>
              <a:gd name="connsiteY78" fmla="*/ 3969952 h 6858000"/>
              <a:gd name="connsiteX79" fmla="*/ 5808321 w 6128435"/>
              <a:gd name="connsiteY79" fmla="*/ 3988153 h 6858000"/>
              <a:gd name="connsiteX80" fmla="*/ 5825621 w 6128435"/>
              <a:gd name="connsiteY80" fmla="*/ 4015525 h 6858000"/>
              <a:gd name="connsiteX81" fmla="*/ 5860672 w 6128435"/>
              <a:gd name="connsiteY81" fmla="*/ 4061579 h 6858000"/>
              <a:gd name="connsiteX82" fmla="*/ 5872173 w 6128435"/>
              <a:gd name="connsiteY82" fmla="*/ 4088497 h 6858000"/>
              <a:gd name="connsiteX83" fmla="*/ 5883705 w 6128435"/>
              <a:gd name="connsiteY83" fmla="*/ 4101899 h 6858000"/>
              <a:gd name="connsiteX84" fmla="*/ 5885314 w 6128435"/>
              <a:gd name="connsiteY84" fmla="*/ 4108387 h 6858000"/>
              <a:gd name="connsiteX85" fmla="*/ 5894095 w 6128435"/>
              <a:gd name="connsiteY85" fmla="*/ 4128857 h 6858000"/>
              <a:gd name="connsiteX86" fmla="*/ 5898339 w 6128435"/>
              <a:gd name="connsiteY86" fmla="*/ 4140800 h 6858000"/>
              <a:gd name="connsiteX87" fmla="*/ 5899734 w 6128435"/>
              <a:gd name="connsiteY87" fmla="*/ 4145632 h 6858000"/>
              <a:gd name="connsiteX88" fmla="*/ 5903513 w 6128435"/>
              <a:gd name="connsiteY88" fmla="*/ 4187661 h 6858000"/>
              <a:gd name="connsiteX89" fmla="*/ 5917114 w 6128435"/>
              <a:gd name="connsiteY89" fmla="*/ 4213096 h 6858000"/>
              <a:gd name="connsiteX90" fmla="*/ 5921153 w 6128435"/>
              <a:gd name="connsiteY90" fmla="*/ 4236222 h 6858000"/>
              <a:gd name="connsiteX91" fmla="*/ 5924233 w 6128435"/>
              <a:gd name="connsiteY91" fmla="*/ 4242060 h 6858000"/>
              <a:gd name="connsiteX92" fmla="*/ 5928910 w 6128435"/>
              <a:gd name="connsiteY92" fmla="*/ 4300973 h 6858000"/>
              <a:gd name="connsiteX93" fmla="*/ 5939320 w 6128435"/>
              <a:gd name="connsiteY93" fmla="*/ 4340435 h 6858000"/>
              <a:gd name="connsiteX94" fmla="*/ 5946705 w 6128435"/>
              <a:gd name="connsiteY94" fmla="*/ 4428051 h 6858000"/>
              <a:gd name="connsiteX95" fmla="*/ 5949261 w 6128435"/>
              <a:gd name="connsiteY95" fmla="*/ 4449185 h 6858000"/>
              <a:gd name="connsiteX96" fmla="*/ 5957504 w 6128435"/>
              <a:gd name="connsiteY96" fmla="*/ 4465911 h 6858000"/>
              <a:gd name="connsiteX97" fmla="*/ 5964689 w 6128435"/>
              <a:gd name="connsiteY97" fmla="*/ 4468532 h 6858000"/>
              <a:gd name="connsiteX98" fmla="*/ 5967062 w 6128435"/>
              <a:gd name="connsiteY98" fmla="*/ 4479923 h 6858000"/>
              <a:gd name="connsiteX99" fmla="*/ 5968960 w 6128435"/>
              <a:gd name="connsiteY99" fmla="*/ 4482655 h 6858000"/>
              <a:gd name="connsiteX100" fmla="*/ 5978567 w 6128435"/>
              <a:gd name="connsiteY100" fmla="*/ 4498605 h 6858000"/>
              <a:gd name="connsiteX101" fmla="*/ 5980106 w 6128435"/>
              <a:gd name="connsiteY101" fmla="*/ 4585087 h 6858000"/>
              <a:gd name="connsiteX102" fmla="*/ 5998138 w 6128435"/>
              <a:gd name="connsiteY102" fmla="*/ 4697518 h 6858000"/>
              <a:gd name="connsiteX103" fmla="*/ 6013516 w 6128435"/>
              <a:gd name="connsiteY103" fmla="*/ 4786619 h 6858000"/>
              <a:gd name="connsiteX104" fmla="*/ 6025404 w 6128435"/>
              <a:gd name="connsiteY104" fmla="*/ 4858148 h 6858000"/>
              <a:gd name="connsiteX105" fmla="*/ 6007749 w 6128435"/>
              <a:gd name="connsiteY105" fmla="*/ 4964715 h 6858000"/>
              <a:gd name="connsiteX106" fmla="*/ 6005269 w 6128435"/>
              <a:gd name="connsiteY106" fmla="*/ 5150567 h 6858000"/>
              <a:gd name="connsiteX107" fmla="*/ 6001127 w 6128435"/>
              <a:gd name="connsiteY107" fmla="*/ 5164609 h 6858000"/>
              <a:gd name="connsiteX108" fmla="*/ 5996647 w 6128435"/>
              <a:gd name="connsiteY108" fmla="*/ 5185640 h 6858000"/>
              <a:gd name="connsiteX109" fmla="*/ 5998514 w 6128435"/>
              <a:gd name="connsiteY109" fmla="*/ 5189673 h 6858000"/>
              <a:gd name="connsiteX110" fmla="*/ 5995970 w 6128435"/>
              <a:gd name="connsiteY110" fmla="*/ 5221547 h 6858000"/>
              <a:gd name="connsiteX111" fmla="*/ 5997218 w 6128435"/>
              <a:gd name="connsiteY111" fmla="*/ 5222031 h 6858000"/>
              <a:gd name="connsiteX112" fmla="*/ 6002116 w 6128435"/>
              <a:gd name="connsiteY112" fmla="*/ 5231223 h 6858000"/>
              <a:gd name="connsiteX113" fmla="*/ 6008541 w 6128435"/>
              <a:gd name="connsiteY113" fmla="*/ 5248680 h 6858000"/>
              <a:gd name="connsiteX114" fmla="*/ 6039260 w 6128435"/>
              <a:gd name="connsiteY114" fmla="*/ 5289518 h 6858000"/>
              <a:gd name="connsiteX115" fmla="*/ 6036748 w 6128435"/>
              <a:gd name="connsiteY115" fmla="*/ 5322752 h 6858000"/>
              <a:gd name="connsiteX116" fmla="*/ 6036943 w 6128435"/>
              <a:gd name="connsiteY116" fmla="*/ 5329480 h 6858000"/>
              <a:gd name="connsiteX117" fmla="*/ 6037236 w 6128435"/>
              <a:gd name="connsiteY117" fmla="*/ 5329634 h 6858000"/>
              <a:gd name="connsiteX118" fmla="*/ 6038019 w 6128435"/>
              <a:gd name="connsiteY118" fmla="*/ 5336764 h 6858000"/>
              <a:gd name="connsiteX119" fmla="*/ 6037298 w 6128435"/>
              <a:gd name="connsiteY119" fmla="*/ 5341753 h 6858000"/>
              <a:gd name="connsiteX120" fmla="*/ 6037677 w 6128435"/>
              <a:gd name="connsiteY120" fmla="*/ 5354807 h 6858000"/>
              <a:gd name="connsiteX121" fmla="*/ 6039728 w 6128435"/>
              <a:gd name="connsiteY121" fmla="*/ 5359416 h 6858000"/>
              <a:gd name="connsiteX122" fmla="*/ 6043311 w 6128435"/>
              <a:gd name="connsiteY122" fmla="*/ 5361407 h 6858000"/>
              <a:gd name="connsiteX123" fmla="*/ 6042954 w 6128435"/>
              <a:gd name="connsiteY123" fmla="*/ 5362576 h 6858000"/>
              <a:gd name="connsiteX124" fmla="*/ 6053435 w 6128435"/>
              <a:gd name="connsiteY124" fmla="*/ 5387547 h 6858000"/>
              <a:gd name="connsiteX125" fmla="*/ 6065933 w 6128435"/>
              <a:gd name="connsiteY125" fmla="*/ 5443002 h 6858000"/>
              <a:gd name="connsiteX126" fmla="*/ 6068640 w 6128435"/>
              <a:gd name="connsiteY126" fmla="*/ 5474503 h 6858000"/>
              <a:gd name="connsiteX127" fmla="*/ 6080922 w 6128435"/>
              <a:gd name="connsiteY127" fmla="*/ 5561070 h 6858000"/>
              <a:gd name="connsiteX128" fmla="*/ 6096949 w 6128435"/>
              <a:gd name="connsiteY128" fmla="*/ 5648179 h 6858000"/>
              <a:gd name="connsiteX129" fmla="*/ 6125703 w 6128435"/>
              <a:gd name="connsiteY129" fmla="*/ 5692894 h 6858000"/>
              <a:gd name="connsiteX130" fmla="*/ 6126670 w 6128435"/>
              <a:gd name="connsiteY130" fmla="*/ 5697882 h 6858000"/>
              <a:gd name="connsiteX131" fmla="*/ 6124061 w 6128435"/>
              <a:gd name="connsiteY131" fmla="*/ 5710294 h 6858000"/>
              <a:gd name="connsiteX132" fmla="*/ 6122213 w 6128435"/>
              <a:gd name="connsiteY132" fmla="*/ 5714762 h 6858000"/>
              <a:gd name="connsiteX133" fmla="*/ 6121353 w 6128435"/>
              <a:gd name="connsiteY133" fmla="*/ 5721725 h 6858000"/>
              <a:gd name="connsiteX134" fmla="*/ 6121607 w 6128435"/>
              <a:gd name="connsiteY134" fmla="*/ 5721959 h 6858000"/>
              <a:gd name="connsiteX135" fmla="*/ 6120262 w 6128435"/>
              <a:gd name="connsiteY135" fmla="*/ 5728358 h 6858000"/>
              <a:gd name="connsiteX136" fmla="*/ 6110194 w 6128435"/>
              <a:gd name="connsiteY136" fmla="*/ 5758853 h 6858000"/>
              <a:gd name="connsiteX137" fmla="*/ 6127519 w 6128435"/>
              <a:gd name="connsiteY137" fmla="*/ 5865775 h 6858000"/>
              <a:gd name="connsiteX138" fmla="*/ 6128435 w 6128435"/>
              <a:gd name="connsiteY138" fmla="*/ 5870164 h 6858000"/>
              <a:gd name="connsiteX139" fmla="*/ 6119217 w 6128435"/>
              <a:gd name="connsiteY139" fmla="*/ 5888542 h 6858000"/>
              <a:gd name="connsiteX140" fmla="*/ 6115966 w 6128435"/>
              <a:gd name="connsiteY140" fmla="*/ 5898387 h 6858000"/>
              <a:gd name="connsiteX141" fmla="*/ 6111924 w 6128435"/>
              <a:gd name="connsiteY141" fmla="*/ 5900444 h 6858000"/>
              <a:gd name="connsiteX142" fmla="*/ 6108716 w 6128435"/>
              <a:gd name="connsiteY142" fmla="*/ 5915345 h 6858000"/>
              <a:gd name="connsiteX143" fmla="*/ 6109524 w 6128435"/>
              <a:gd name="connsiteY143" fmla="*/ 5917328 h 6858000"/>
              <a:gd name="connsiteX144" fmla="*/ 6102493 w 6128435"/>
              <a:gd name="connsiteY144" fmla="*/ 5928602 h 6858000"/>
              <a:gd name="connsiteX145" fmla="*/ 6056863 w 6128435"/>
              <a:gd name="connsiteY145" fmla="*/ 6000643 h 6858000"/>
              <a:gd name="connsiteX146" fmla="*/ 6045436 w 6128435"/>
              <a:gd name="connsiteY146" fmla="*/ 6124480 h 6858000"/>
              <a:gd name="connsiteX147" fmla="*/ 6030489 w 6128435"/>
              <a:gd name="connsiteY147" fmla="*/ 6317666 h 6858000"/>
              <a:gd name="connsiteX148" fmla="*/ 6007492 w 6128435"/>
              <a:gd name="connsiteY148" fmla="*/ 6440818 h 6858000"/>
              <a:gd name="connsiteX149" fmla="*/ 6009467 w 6128435"/>
              <a:gd name="connsiteY149" fmla="*/ 6487076 h 6858000"/>
              <a:gd name="connsiteX150" fmla="*/ 5995064 w 6128435"/>
              <a:gd name="connsiteY150" fmla="*/ 6540791 h 6858000"/>
              <a:gd name="connsiteX151" fmla="*/ 5996309 w 6128435"/>
              <a:gd name="connsiteY151" fmla="*/ 6543961 h 6858000"/>
              <a:gd name="connsiteX152" fmla="*/ 5996048 w 6128435"/>
              <a:gd name="connsiteY152" fmla="*/ 6555444 h 6858000"/>
              <a:gd name="connsiteX153" fmla="*/ 6002524 w 6128435"/>
              <a:gd name="connsiteY153" fmla="*/ 6560188 h 6858000"/>
              <a:gd name="connsiteX154" fmla="*/ 6006823 w 6128435"/>
              <a:gd name="connsiteY154" fmla="*/ 6578546 h 6858000"/>
              <a:gd name="connsiteX155" fmla="*/ 6004510 w 6128435"/>
              <a:gd name="connsiteY155" fmla="*/ 6599256 h 6858000"/>
              <a:gd name="connsiteX156" fmla="*/ 5986207 w 6128435"/>
              <a:gd name="connsiteY156" fmla="*/ 6695855 h 6858000"/>
              <a:gd name="connsiteX157" fmla="*/ 5979428 w 6128435"/>
              <a:gd name="connsiteY157" fmla="*/ 6754678 h 6858000"/>
              <a:gd name="connsiteX158" fmla="*/ 5983398 w 6128435"/>
              <a:gd name="connsiteY158" fmla="*/ 6778641 h 6858000"/>
              <a:gd name="connsiteX159" fmla="*/ 5984543 w 6128435"/>
              <a:gd name="connsiteY159" fmla="*/ 6811016 h 6858000"/>
              <a:gd name="connsiteX160" fmla="*/ 5981802 w 6128435"/>
              <a:gd name="connsiteY160" fmla="*/ 6838578 h 6858000"/>
              <a:gd name="connsiteX161" fmla="*/ 5979671 w 6128435"/>
              <a:gd name="connsiteY161" fmla="*/ 6858000 h 6858000"/>
              <a:gd name="connsiteX162" fmla="*/ 0 w 6128435"/>
              <a:gd name="connsiteY162" fmla="*/ 6858000 h 6858000"/>
              <a:gd name="connsiteX163" fmla="*/ 0 w 6128435"/>
              <a:gd name="connsiteY16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47111 w 6128435"/>
              <a:gd name="connsiteY35" fmla="*/ 2269679 h 6858000"/>
              <a:gd name="connsiteX36" fmla="*/ 5279312 w 6128435"/>
              <a:gd name="connsiteY36" fmla="*/ 2302757 h 6858000"/>
              <a:gd name="connsiteX37" fmla="*/ 5293877 w 6128435"/>
              <a:gd name="connsiteY37" fmla="*/ 2368649 h 6858000"/>
              <a:gd name="connsiteX38" fmla="*/ 5311338 w 6128435"/>
              <a:gd name="connsiteY38" fmla="*/ 2404034 h 6858000"/>
              <a:gd name="connsiteX39" fmla="*/ 5338366 w 6128435"/>
              <a:gd name="connsiteY39" fmla="*/ 2465052 h 6858000"/>
              <a:gd name="connsiteX40" fmla="*/ 5371263 w 6128435"/>
              <a:gd name="connsiteY40" fmla="*/ 2586413 h 6858000"/>
              <a:gd name="connsiteX41" fmla="*/ 5407503 w 6128435"/>
              <a:gd name="connsiteY41" fmla="*/ 2786290 h 6858000"/>
              <a:gd name="connsiteX42" fmla="*/ 5407356 w 6128435"/>
              <a:gd name="connsiteY42" fmla="*/ 2787545 h 6858000"/>
              <a:gd name="connsiteX43" fmla="*/ 5411130 w 6128435"/>
              <a:gd name="connsiteY43" fmla="*/ 2788640 h 6858000"/>
              <a:gd name="connsiteX44" fmla="*/ 5416439 w 6128435"/>
              <a:gd name="connsiteY44" fmla="*/ 2805666 h 6858000"/>
              <a:gd name="connsiteX45" fmla="*/ 5416589 w 6128435"/>
              <a:gd name="connsiteY45" fmla="*/ 2810822 h 6858000"/>
              <a:gd name="connsiteX46" fmla="*/ 5418542 w 6128435"/>
              <a:gd name="connsiteY46" fmla="*/ 2817745 h 6858000"/>
              <a:gd name="connsiteX47" fmla="*/ 5418847 w 6128435"/>
              <a:gd name="connsiteY47" fmla="*/ 2817825 h 6858000"/>
              <a:gd name="connsiteX48" fmla="*/ 5457023 w 6128435"/>
              <a:gd name="connsiteY48" fmla="*/ 2858292 h 6858000"/>
              <a:gd name="connsiteX49" fmla="*/ 5479298 w 6128435"/>
              <a:gd name="connsiteY49" fmla="*/ 2947791 h 6858000"/>
              <a:gd name="connsiteX50" fmla="*/ 5481770 w 6128435"/>
              <a:gd name="connsiteY50" fmla="*/ 2951352 h 6858000"/>
              <a:gd name="connsiteX51" fmla="*/ 5482045 w 6128435"/>
              <a:gd name="connsiteY51" fmla="*/ 2984371 h 6858000"/>
              <a:gd name="connsiteX52" fmla="*/ 5482415 w 6128435"/>
              <a:gd name="connsiteY52" fmla="*/ 3004079 h 6858000"/>
              <a:gd name="connsiteX53" fmla="*/ 5483865 w 6128435"/>
              <a:gd name="connsiteY53" fmla="*/ 3005467 h 6858000"/>
              <a:gd name="connsiteX54" fmla="*/ 5482236 w 6128435"/>
              <a:gd name="connsiteY54" fmla="*/ 3019791 h 6858000"/>
              <a:gd name="connsiteX55" fmla="*/ 5481505 w 6128435"/>
              <a:gd name="connsiteY55" fmla="*/ 3095286 h 6858000"/>
              <a:gd name="connsiteX56" fmla="*/ 5477595 w 6128435"/>
              <a:gd name="connsiteY56" fmla="*/ 3250534 h 6858000"/>
              <a:gd name="connsiteX57" fmla="*/ 5532836 w 6128435"/>
              <a:gd name="connsiteY57" fmla="*/ 3353840 h 6858000"/>
              <a:gd name="connsiteX58" fmla="*/ 5561229 w 6128435"/>
              <a:gd name="connsiteY58" fmla="*/ 3395784 h 6858000"/>
              <a:gd name="connsiteX59" fmla="*/ 5589758 w 6128435"/>
              <a:gd name="connsiteY59" fmla="*/ 3506453 h 6858000"/>
              <a:gd name="connsiteX60" fmla="*/ 5596144 w 6128435"/>
              <a:gd name="connsiteY60" fmla="*/ 3534624 h 6858000"/>
              <a:gd name="connsiteX61" fmla="*/ 5597750 w 6128435"/>
              <a:gd name="connsiteY61" fmla="*/ 3534129 h 6858000"/>
              <a:gd name="connsiteX62" fmla="*/ 5599700 w 6128435"/>
              <a:gd name="connsiteY62" fmla="*/ 3547221 h 6858000"/>
              <a:gd name="connsiteX63" fmla="*/ 5615031 w 6128435"/>
              <a:gd name="connsiteY63" fmla="*/ 3557482 h 6858000"/>
              <a:gd name="connsiteX64" fmla="*/ 5618377 w 6128435"/>
              <a:gd name="connsiteY64" fmla="*/ 3588431 h 6858000"/>
              <a:gd name="connsiteX65" fmla="*/ 5612155 w 6128435"/>
              <a:gd name="connsiteY65" fmla="*/ 3589869 h 6858000"/>
              <a:gd name="connsiteX66" fmla="*/ 5620843 w 6128435"/>
              <a:gd name="connsiteY66" fmla="*/ 3606745 h 6858000"/>
              <a:gd name="connsiteX67" fmla="*/ 5655472 w 6128435"/>
              <a:gd name="connsiteY67" fmla="*/ 3678877 h 6858000"/>
              <a:gd name="connsiteX68" fmla="*/ 5680448 w 6128435"/>
              <a:gd name="connsiteY68" fmla="*/ 3717760 h 6858000"/>
              <a:gd name="connsiteX69" fmla="*/ 5683015 w 6128435"/>
              <a:gd name="connsiteY69" fmla="*/ 3762025 h 6858000"/>
              <a:gd name="connsiteX70" fmla="*/ 5696643 w 6128435"/>
              <a:gd name="connsiteY70" fmla="*/ 3773888 h 6858000"/>
              <a:gd name="connsiteX71" fmla="*/ 5699203 w 6128435"/>
              <a:gd name="connsiteY71" fmla="*/ 3775823 h 6858000"/>
              <a:gd name="connsiteX72" fmla="*/ 5704824 w 6128435"/>
              <a:gd name="connsiteY72" fmla="*/ 3785966 h 6858000"/>
              <a:gd name="connsiteX73" fmla="*/ 5712204 w 6128435"/>
              <a:gd name="connsiteY73" fmla="*/ 3785830 h 6858000"/>
              <a:gd name="connsiteX74" fmla="*/ 5724816 w 6128435"/>
              <a:gd name="connsiteY74" fmla="*/ 3798949 h 6858000"/>
              <a:gd name="connsiteX75" fmla="*/ 5733539 w 6128435"/>
              <a:gd name="connsiteY75" fmla="*/ 3818457 h 6858000"/>
              <a:gd name="connsiteX76" fmla="*/ 5768491 w 6128435"/>
              <a:gd name="connsiteY76" fmla="*/ 3914399 h 6858000"/>
              <a:gd name="connsiteX77" fmla="*/ 5793123 w 6128435"/>
              <a:gd name="connsiteY77" fmla="*/ 3969952 h 6858000"/>
              <a:gd name="connsiteX78" fmla="*/ 5808321 w 6128435"/>
              <a:gd name="connsiteY78" fmla="*/ 3988153 h 6858000"/>
              <a:gd name="connsiteX79" fmla="*/ 5825621 w 6128435"/>
              <a:gd name="connsiteY79" fmla="*/ 4015525 h 6858000"/>
              <a:gd name="connsiteX80" fmla="*/ 5860672 w 6128435"/>
              <a:gd name="connsiteY80" fmla="*/ 4061579 h 6858000"/>
              <a:gd name="connsiteX81" fmla="*/ 5872173 w 6128435"/>
              <a:gd name="connsiteY81" fmla="*/ 4088497 h 6858000"/>
              <a:gd name="connsiteX82" fmla="*/ 5883705 w 6128435"/>
              <a:gd name="connsiteY82" fmla="*/ 4101899 h 6858000"/>
              <a:gd name="connsiteX83" fmla="*/ 5885314 w 6128435"/>
              <a:gd name="connsiteY83" fmla="*/ 4108387 h 6858000"/>
              <a:gd name="connsiteX84" fmla="*/ 5894095 w 6128435"/>
              <a:gd name="connsiteY84" fmla="*/ 4128857 h 6858000"/>
              <a:gd name="connsiteX85" fmla="*/ 5898339 w 6128435"/>
              <a:gd name="connsiteY85" fmla="*/ 4140800 h 6858000"/>
              <a:gd name="connsiteX86" fmla="*/ 5899734 w 6128435"/>
              <a:gd name="connsiteY86" fmla="*/ 4145632 h 6858000"/>
              <a:gd name="connsiteX87" fmla="*/ 5903513 w 6128435"/>
              <a:gd name="connsiteY87" fmla="*/ 4187661 h 6858000"/>
              <a:gd name="connsiteX88" fmla="*/ 5917114 w 6128435"/>
              <a:gd name="connsiteY88" fmla="*/ 4213096 h 6858000"/>
              <a:gd name="connsiteX89" fmla="*/ 5921153 w 6128435"/>
              <a:gd name="connsiteY89" fmla="*/ 4236222 h 6858000"/>
              <a:gd name="connsiteX90" fmla="*/ 5924233 w 6128435"/>
              <a:gd name="connsiteY90" fmla="*/ 4242060 h 6858000"/>
              <a:gd name="connsiteX91" fmla="*/ 5928910 w 6128435"/>
              <a:gd name="connsiteY91" fmla="*/ 4300973 h 6858000"/>
              <a:gd name="connsiteX92" fmla="*/ 5939320 w 6128435"/>
              <a:gd name="connsiteY92" fmla="*/ 4340435 h 6858000"/>
              <a:gd name="connsiteX93" fmla="*/ 5946705 w 6128435"/>
              <a:gd name="connsiteY93" fmla="*/ 4428051 h 6858000"/>
              <a:gd name="connsiteX94" fmla="*/ 5949261 w 6128435"/>
              <a:gd name="connsiteY94" fmla="*/ 4449185 h 6858000"/>
              <a:gd name="connsiteX95" fmla="*/ 5957504 w 6128435"/>
              <a:gd name="connsiteY95" fmla="*/ 4465911 h 6858000"/>
              <a:gd name="connsiteX96" fmla="*/ 5964689 w 6128435"/>
              <a:gd name="connsiteY96" fmla="*/ 4468532 h 6858000"/>
              <a:gd name="connsiteX97" fmla="*/ 5967062 w 6128435"/>
              <a:gd name="connsiteY97" fmla="*/ 4479923 h 6858000"/>
              <a:gd name="connsiteX98" fmla="*/ 5968960 w 6128435"/>
              <a:gd name="connsiteY98" fmla="*/ 4482655 h 6858000"/>
              <a:gd name="connsiteX99" fmla="*/ 5978567 w 6128435"/>
              <a:gd name="connsiteY99" fmla="*/ 4498605 h 6858000"/>
              <a:gd name="connsiteX100" fmla="*/ 5980106 w 6128435"/>
              <a:gd name="connsiteY100" fmla="*/ 4585087 h 6858000"/>
              <a:gd name="connsiteX101" fmla="*/ 5998138 w 6128435"/>
              <a:gd name="connsiteY101" fmla="*/ 4697518 h 6858000"/>
              <a:gd name="connsiteX102" fmla="*/ 6013516 w 6128435"/>
              <a:gd name="connsiteY102" fmla="*/ 4786619 h 6858000"/>
              <a:gd name="connsiteX103" fmla="*/ 6025404 w 6128435"/>
              <a:gd name="connsiteY103" fmla="*/ 4858148 h 6858000"/>
              <a:gd name="connsiteX104" fmla="*/ 6007749 w 6128435"/>
              <a:gd name="connsiteY104" fmla="*/ 4964715 h 6858000"/>
              <a:gd name="connsiteX105" fmla="*/ 6005269 w 6128435"/>
              <a:gd name="connsiteY105" fmla="*/ 5150567 h 6858000"/>
              <a:gd name="connsiteX106" fmla="*/ 6001127 w 6128435"/>
              <a:gd name="connsiteY106" fmla="*/ 5164609 h 6858000"/>
              <a:gd name="connsiteX107" fmla="*/ 5996647 w 6128435"/>
              <a:gd name="connsiteY107" fmla="*/ 5185640 h 6858000"/>
              <a:gd name="connsiteX108" fmla="*/ 5998514 w 6128435"/>
              <a:gd name="connsiteY108" fmla="*/ 5189673 h 6858000"/>
              <a:gd name="connsiteX109" fmla="*/ 5995970 w 6128435"/>
              <a:gd name="connsiteY109" fmla="*/ 5221547 h 6858000"/>
              <a:gd name="connsiteX110" fmla="*/ 5997218 w 6128435"/>
              <a:gd name="connsiteY110" fmla="*/ 5222031 h 6858000"/>
              <a:gd name="connsiteX111" fmla="*/ 6002116 w 6128435"/>
              <a:gd name="connsiteY111" fmla="*/ 5231223 h 6858000"/>
              <a:gd name="connsiteX112" fmla="*/ 6008541 w 6128435"/>
              <a:gd name="connsiteY112" fmla="*/ 5248680 h 6858000"/>
              <a:gd name="connsiteX113" fmla="*/ 6039260 w 6128435"/>
              <a:gd name="connsiteY113" fmla="*/ 5289518 h 6858000"/>
              <a:gd name="connsiteX114" fmla="*/ 6036748 w 6128435"/>
              <a:gd name="connsiteY114" fmla="*/ 5322752 h 6858000"/>
              <a:gd name="connsiteX115" fmla="*/ 6036943 w 6128435"/>
              <a:gd name="connsiteY115" fmla="*/ 5329480 h 6858000"/>
              <a:gd name="connsiteX116" fmla="*/ 6037236 w 6128435"/>
              <a:gd name="connsiteY116" fmla="*/ 5329634 h 6858000"/>
              <a:gd name="connsiteX117" fmla="*/ 6038019 w 6128435"/>
              <a:gd name="connsiteY117" fmla="*/ 5336764 h 6858000"/>
              <a:gd name="connsiteX118" fmla="*/ 6037298 w 6128435"/>
              <a:gd name="connsiteY118" fmla="*/ 5341753 h 6858000"/>
              <a:gd name="connsiteX119" fmla="*/ 6037677 w 6128435"/>
              <a:gd name="connsiteY119" fmla="*/ 5354807 h 6858000"/>
              <a:gd name="connsiteX120" fmla="*/ 6039728 w 6128435"/>
              <a:gd name="connsiteY120" fmla="*/ 5359416 h 6858000"/>
              <a:gd name="connsiteX121" fmla="*/ 6043311 w 6128435"/>
              <a:gd name="connsiteY121" fmla="*/ 5361407 h 6858000"/>
              <a:gd name="connsiteX122" fmla="*/ 6042954 w 6128435"/>
              <a:gd name="connsiteY122" fmla="*/ 5362576 h 6858000"/>
              <a:gd name="connsiteX123" fmla="*/ 6053435 w 6128435"/>
              <a:gd name="connsiteY123" fmla="*/ 5387547 h 6858000"/>
              <a:gd name="connsiteX124" fmla="*/ 6065933 w 6128435"/>
              <a:gd name="connsiteY124" fmla="*/ 5443002 h 6858000"/>
              <a:gd name="connsiteX125" fmla="*/ 6068640 w 6128435"/>
              <a:gd name="connsiteY125" fmla="*/ 5474503 h 6858000"/>
              <a:gd name="connsiteX126" fmla="*/ 6080922 w 6128435"/>
              <a:gd name="connsiteY126" fmla="*/ 5561070 h 6858000"/>
              <a:gd name="connsiteX127" fmla="*/ 6096949 w 6128435"/>
              <a:gd name="connsiteY127" fmla="*/ 5648179 h 6858000"/>
              <a:gd name="connsiteX128" fmla="*/ 6125703 w 6128435"/>
              <a:gd name="connsiteY128" fmla="*/ 5692894 h 6858000"/>
              <a:gd name="connsiteX129" fmla="*/ 6126670 w 6128435"/>
              <a:gd name="connsiteY129" fmla="*/ 5697882 h 6858000"/>
              <a:gd name="connsiteX130" fmla="*/ 6124061 w 6128435"/>
              <a:gd name="connsiteY130" fmla="*/ 5710294 h 6858000"/>
              <a:gd name="connsiteX131" fmla="*/ 6122213 w 6128435"/>
              <a:gd name="connsiteY131" fmla="*/ 5714762 h 6858000"/>
              <a:gd name="connsiteX132" fmla="*/ 6121353 w 6128435"/>
              <a:gd name="connsiteY132" fmla="*/ 5721725 h 6858000"/>
              <a:gd name="connsiteX133" fmla="*/ 6121607 w 6128435"/>
              <a:gd name="connsiteY133" fmla="*/ 5721959 h 6858000"/>
              <a:gd name="connsiteX134" fmla="*/ 6120262 w 6128435"/>
              <a:gd name="connsiteY134" fmla="*/ 5728358 h 6858000"/>
              <a:gd name="connsiteX135" fmla="*/ 6110194 w 6128435"/>
              <a:gd name="connsiteY135" fmla="*/ 5758853 h 6858000"/>
              <a:gd name="connsiteX136" fmla="*/ 6127519 w 6128435"/>
              <a:gd name="connsiteY136" fmla="*/ 5865775 h 6858000"/>
              <a:gd name="connsiteX137" fmla="*/ 6128435 w 6128435"/>
              <a:gd name="connsiteY137" fmla="*/ 5870164 h 6858000"/>
              <a:gd name="connsiteX138" fmla="*/ 6119217 w 6128435"/>
              <a:gd name="connsiteY138" fmla="*/ 5888542 h 6858000"/>
              <a:gd name="connsiteX139" fmla="*/ 6115966 w 6128435"/>
              <a:gd name="connsiteY139" fmla="*/ 5898387 h 6858000"/>
              <a:gd name="connsiteX140" fmla="*/ 6111924 w 6128435"/>
              <a:gd name="connsiteY140" fmla="*/ 5900444 h 6858000"/>
              <a:gd name="connsiteX141" fmla="*/ 6108716 w 6128435"/>
              <a:gd name="connsiteY141" fmla="*/ 5915345 h 6858000"/>
              <a:gd name="connsiteX142" fmla="*/ 6109524 w 6128435"/>
              <a:gd name="connsiteY142" fmla="*/ 5917328 h 6858000"/>
              <a:gd name="connsiteX143" fmla="*/ 6102493 w 6128435"/>
              <a:gd name="connsiteY143" fmla="*/ 5928602 h 6858000"/>
              <a:gd name="connsiteX144" fmla="*/ 6056863 w 6128435"/>
              <a:gd name="connsiteY144" fmla="*/ 6000643 h 6858000"/>
              <a:gd name="connsiteX145" fmla="*/ 6045436 w 6128435"/>
              <a:gd name="connsiteY145" fmla="*/ 6124480 h 6858000"/>
              <a:gd name="connsiteX146" fmla="*/ 6030489 w 6128435"/>
              <a:gd name="connsiteY146" fmla="*/ 6317666 h 6858000"/>
              <a:gd name="connsiteX147" fmla="*/ 6007492 w 6128435"/>
              <a:gd name="connsiteY147" fmla="*/ 6440818 h 6858000"/>
              <a:gd name="connsiteX148" fmla="*/ 6009467 w 6128435"/>
              <a:gd name="connsiteY148" fmla="*/ 6487076 h 6858000"/>
              <a:gd name="connsiteX149" fmla="*/ 5995064 w 6128435"/>
              <a:gd name="connsiteY149" fmla="*/ 6540791 h 6858000"/>
              <a:gd name="connsiteX150" fmla="*/ 5996309 w 6128435"/>
              <a:gd name="connsiteY150" fmla="*/ 6543961 h 6858000"/>
              <a:gd name="connsiteX151" fmla="*/ 5996048 w 6128435"/>
              <a:gd name="connsiteY151" fmla="*/ 6555444 h 6858000"/>
              <a:gd name="connsiteX152" fmla="*/ 6002524 w 6128435"/>
              <a:gd name="connsiteY152" fmla="*/ 6560188 h 6858000"/>
              <a:gd name="connsiteX153" fmla="*/ 6006823 w 6128435"/>
              <a:gd name="connsiteY153" fmla="*/ 6578546 h 6858000"/>
              <a:gd name="connsiteX154" fmla="*/ 6004510 w 6128435"/>
              <a:gd name="connsiteY154" fmla="*/ 6599256 h 6858000"/>
              <a:gd name="connsiteX155" fmla="*/ 5986207 w 6128435"/>
              <a:gd name="connsiteY155" fmla="*/ 6695855 h 6858000"/>
              <a:gd name="connsiteX156" fmla="*/ 5979428 w 6128435"/>
              <a:gd name="connsiteY156" fmla="*/ 6754678 h 6858000"/>
              <a:gd name="connsiteX157" fmla="*/ 5983398 w 6128435"/>
              <a:gd name="connsiteY157" fmla="*/ 6778641 h 6858000"/>
              <a:gd name="connsiteX158" fmla="*/ 5984543 w 6128435"/>
              <a:gd name="connsiteY158" fmla="*/ 6811016 h 6858000"/>
              <a:gd name="connsiteX159" fmla="*/ 5981802 w 6128435"/>
              <a:gd name="connsiteY159" fmla="*/ 6838578 h 6858000"/>
              <a:gd name="connsiteX160" fmla="*/ 5979671 w 6128435"/>
              <a:gd name="connsiteY160" fmla="*/ 6858000 h 6858000"/>
              <a:gd name="connsiteX161" fmla="*/ 0 w 6128435"/>
              <a:gd name="connsiteY161" fmla="*/ 6858000 h 6858000"/>
              <a:gd name="connsiteX162" fmla="*/ 0 w 6128435"/>
              <a:gd name="connsiteY16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47111 w 6128435"/>
              <a:gd name="connsiteY35" fmla="*/ 2269679 h 6858000"/>
              <a:gd name="connsiteX36" fmla="*/ 5279312 w 6128435"/>
              <a:gd name="connsiteY36" fmla="*/ 2302757 h 6858000"/>
              <a:gd name="connsiteX37" fmla="*/ 5293877 w 6128435"/>
              <a:gd name="connsiteY37" fmla="*/ 2368649 h 6858000"/>
              <a:gd name="connsiteX38" fmla="*/ 5311338 w 6128435"/>
              <a:gd name="connsiteY38" fmla="*/ 2404034 h 6858000"/>
              <a:gd name="connsiteX39" fmla="*/ 5338366 w 6128435"/>
              <a:gd name="connsiteY39" fmla="*/ 2465052 h 6858000"/>
              <a:gd name="connsiteX40" fmla="*/ 5371263 w 6128435"/>
              <a:gd name="connsiteY40" fmla="*/ 2586413 h 6858000"/>
              <a:gd name="connsiteX41" fmla="*/ 5407503 w 6128435"/>
              <a:gd name="connsiteY41" fmla="*/ 2786290 h 6858000"/>
              <a:gd name="connsiteX42" fmla="*/ 5407356 w 6128435"/>
              <a:gd name="connsiteY42" fmla="*/ 2787545 h 6858000"/>
              <a:gd name="connsiteX43" fmla="*/ 5411130 w 6128435"/>
              <a:gd name="connsiteY43" fmla="*/ 2788640 h 6858000"/>
              <a:gd name="connsiteX44" fmla="*/ 5416439 w 6128435"/>
              <a:gd name="connsiteY44" fmla="*/ 2805666 h 6858000"/>
              <a:gd name="connsiteX45" fmla="*/ 5416589 w 6128435"/>
              <a:gd name="connsiteY45" fmla="*/ 2810822 h 6858000"/>
              <a:gd name="connsiteX46" fmla="*/ 5418542 w 6128435"/>
              <a:gd name="connsiteY46" fmla="*/ 2817745 h 6858000"/>
              <a:gd name="connsiteX47" fmla="*/ 5418847 w 6128435"/>
              <a:gd name="connsiteY47" fmla="*/ 2817825 h 6858000"/>
              <a:gd name="connsiteX48" fmla="*/ 5457023 w 6128435"/>
              <a:gd name="connsiteY48" fmla="*/ 2858292 h 6858000"/>
              <a:gd name="connsiteX49" fmla="*/ 5479298 w 6128435"/>
              <a:gd name="connsiteY49" fmla="*/ 2947791 h 6858000"/>
              <a:gd name="connsiteX50" fmla="*/ 5481770 w 6128435"/>
              <a:gd name="connsiteY50" fmla="*/ 2951352 h 6858000"/>
              <a:gd name="connsiteX51" fmla="*/ 5482045 w 6128435"/>
              <a:gd name="connsiteY51" fmla="*/ 2984371 h 6858000"/>
              <a:gd name="connsiteX52" fmla="*/ 5482415 w 6128435"/>
              <a:gd name="connsiteY52" fmla="*/ 3004079 h 6858000"/>
              <a:gd name="connsiteX53" fmla="*/ 5483865 w 6128435"/>
              <a:gd name="connsiteY53" fmla="*/ 3005467 h 6858000"/>
              <a:gd name="connsiteX54" fmla="*/ 5482236 w 6128435"/>
              <a:gd name="connsiteY54" fmla="*/ 3019791 h 6858000"/>
              <a:gd name="connsiteX55" fmla="*/ 5481505 w 6128435"/>
              <a:gd name="connsiteY55" fmla="*/ 3095286 h 6858000"/>
              <a:gd name="connsiteX56" fmla="*/ 5477595 w 6128435"/>
              <a:gd name="connsiteY56" fmla="*/ 3250534 h 6858000"/>
              <a:gd name="connsiteX57" fmla="*/ 5532836 w 6128435"/>
              <a:gd name="connsiteY57" fmla="*/ 3353840 h 6858000"/>
              <a:gd name="connsiteX58" fmla="*/ 5561229 w 6128435"/>
              <a:gd name="connsiteY58" fmla="*/ 3395784 h 6858000"/>
              <a:gd name="connsiteX59" fmla="*/ 5589758 w 6128435"/>
              <a:gd name="connsiteY59" fmla="*/ 3506453 h 6858000"/>
              <a:gd name="connsiteX60" fmla="*/ 5596144 w 6128435"/>
              <a:gd name="connsiteY60" fmla="*/ 3534624 h 6858000"/>
              <a:gd name="connsiteX61" fmla="*/ 5597750 w 6128435"/>
              <a:gd name="connsiteY61" fmla="*/ 3534129 h 6858000"/>
              <a:gd name="connsiteX62" fmla="*/ 5599700 w 6128435"/>
              <a:gd name="connsiteY62" fmla="*/ 3547221 h 6858000"/>
              <a:gd name="connsiteX63" fmla="*/ 5615031 w 6128435"/>
              <a:gd name="connsiteY63" fmla="*/ 3557482 h 6858000"/>
              <a:gd name="connsiteX64" fmla="*/ 5618377 w 6128435"/>
              <a:gd name="connsiteY64" fmla="*/ 3588431 h 6858000"/>
              <a:gd name="connsiteX65" fmla="*/ 5612155 w 6128435"/>
              <a:gd name="connsiteY65" fmla="*/ 3589869 h 6858000"/>
              <a:gd name="connsiteX66" fmla="*/ 5620843 w 6128435"/>
              <a:gd name="connsiteY66" fmla="*/ 3606745 h 6858000"/>
              <a:gd name="connsiteX67" fmla="*/ 5655472 w 6128435"/>
              <a:gd name="connsiteY67" fmla="*/ 3678877 h 6858000"/>
              <a:gd name="connsiteX68" fmla="*/ 5680448 w 6128435"/>
              <a:gd name="connsiteY68" fmla="*/ 3717760 h 6858000"/>
              <a:gd name="connsiteX69" fmla="*/ 5683015 w 6128435"/>
              <a:gd name="connsiteY69" fmla="*/ 3762025 h 6858000"/>
              <a:gd name="connsiteX70" fmla="*/ 5696643 w 6128435"/>
              <a:gd name="connsiteY70" fmla="*/ 3773888 h 6858000"/>
              <a:gd name="connsiteX71" fmla="*/ 5699203 w 6128435"/>
              <a:gd name="connsiteY71" fmla="*/ 3775823 h 6858000"/>
              <a:gd name="connsiteX72" fmla="*/ 5704824 w 6128435"/>
              <a:gd name="connsiteY72" fmla="*/ 3785966 h 6858000"/>
              <a:gd name="connsiteX73" fmla="*/ 5712204 w 6128435"/>
              <a:gd name="connsiteY73" fmla="*/ 3785830 h 6858000"/>
              <a:gd name="connsiteX74" fmla="*/ 5724816 w 6128435"/>
              <a:gd name="connsiteY74" fmla="*/ 3798949 h 6858000"/>
              <a:gd name="connsiteX75" fmla="*/ 5733539 w 6128435"/>
              <a:gd name="connsiteY75" fmla="*/ 3818457 h 6858000"/>
              <a:gd name="connsiteX76" fmla="*/ 5768491 w 6128435"/>
              <a:gd name="connsiteY76" fmla="*/ 3914399 h 6858000"/>
              <a:gd name="connsiteX77" fmla="*/ 5793123 w 6128435"/>
              <a:gd name="connsiteY77" fmla="*/ 3969952 h 6858000"/>
              <a:gd name="connsiteX78" fmla="*/ 5808321 w 6128435"/>
              <a:gd name="connsiteY78" fmla="*/ 3988153 h 6858000"/>
              <a:gd name="connsiteX79" fmla="*/ 5825621 w 6128435"/>
              <a:gd name="connsiteY79" fmla="*/ 4015525 h 6858000"/>
              <a:gd name="connsiteX80" fmla="*/ 5860672 w 6128435"/>
              <a:gd name="connsiteY80" fmla="*/ 4061579 h 6858000"/>
              <a:gd name="connsiteX81" fmla="*/ 5872173 w 6128435"/>
              <a:gd name="connsiteY81" fmla="*/ 4088497 h 6858000"/>
              <a:gd name="connsiteX82" fmla="*/ 5883705 w 6128435"/>
              <a:gd name="connsiteY82" fmla="*/ 4101899 h 6858000"/>
              <a:gd name="connsiteX83" fmla="*/ 5885314 w 6128435"/>
              <a:gd name="connsiteY83" fmla="*/ 4108387 h 6858000"/>
              <a:gd name="connsiteX84" fmla="*/ 5894095 w 6128435"/>
              <a:gd name="connsiteY84" fmla="*/ 4128857 h 6858000"/>
              <a:gd name="connsiteX85" fmla="*/ 5898339 w 6128435"/>
              <a:gd name="connsiteY85" fmla="*/ 4140800 h 6858000"/>
              <a:gd name="connsiteX86" fmla="*/ 5899734 w 6128435"/>
              <a:gd name="connsiteY86" fmla="*/ 4145632 h 6858000"/>
              <a:gd name="connsiteX87" fmla="*/ 5903513 w 6128435"/>
              <a:gd name="connsiteY87" fmla="*/ 4187661 h 6858000"/>
              <a:gd name="connsiteX88" fmla="*/ 5917114 w 6128435"/>
              <a:gd name="connsiteY88" fmla="*/ 4213096 h 6858000"/>
              <a:gd name="connsiteX89" fmla="*/ 5921153 w 6128435"/>
              <a:gd name="connsiteY89" fmla="*/ 4236222 h 6858000"/>
              <a:gd name="connsiteX90" fmla="*/ 5924233 w 6128435"/>
              <a:gd name="connsiteY90" fmla="*/ 4242060 h 6858000"/>
              <a:gd name="connsiteX91" fmla="*/ 5928910 w 6128435"/>
              <a:gd name="connsiteY91" fmla="*/ 4300973 h 6858000"/>
              <a:gd name="connsiteX92" fmla="*/ 5939320 w 6128435"/>
              <a:gd name="connsiteY92" fmla="*/ 4340435 h 6858000"/>
              <a:gd name="connsiteX93" fmla="*/ 5946705 w 6128435"/>
              <a:gd name="connsiteY93" fmla="*/ 4428051 h 6858000"/>
              <a:gd name="connsiteX94" fmla="*/ 5949261 w 6128435"/>
              <a:gd name="connsiteY94" fmla="*/ 4449185 h 6858000"/>
              <a:gd name="connsiteX95" fmla="*/ 5957504 w 6128435"/>
              <a:gd name="connsiteY95" fmla="*/ 4465911 h 6858000"/>
              <a:gd name="connsiteX96" fmla="*/ 5964689 w 6128435"/>
              <a:gd name="connsiteY96" fmla="*/ 4468532 h 6858000"/>
              <a:gd name="connsiteX97" fmla="*/ 5967062 w 6128435"/>
              <a:gd name="connsiteY97" fmla="*/ 4479923 h 6858000"/>
              <a:gd name="connsiteX98" fmla="*/ 5968960 w 6128435"/>
              <a:gd name="connsiteY98" fmla="*/ 4482655 h 6858000"/>
              <a:gd name="connsiteX99" fmla="*/ 5978567 w 6128435"/>
              <a:gd name="connsiteY99" fmla="*/ 4498605 h 6858000"/>
              <a:gd name="connsiteX100" fmla="*/ 5980106 w 6128435"/>
              <a:gd name="connsiteY100" fmla="*/ 4585087 h 6858000"/>
              <a:gd name="connsiteX101" fmla="*/ 5998138 w 6128435"/>
              <a:gd name="connsiteY101" fmla="*/ 4697518 h 6858000"/>
              <a:gd name="connsiteX102" fmla="*/ 6013516 w 6128435"/>
              <a:gd name="connsiteY102" fmla="*/ 4786619 h 6858000"/>
              <a:gd name="connsiteX103" fmla="*/ 6025404 w 6128435"/>
              <a:gd name="connsiteY103" fmla="*/ 4858148 h 6858000"/>
              <a:gd name="connsiteX104" fmla="*/ 6007749 w 6128435"/>
              <a:gd name="connsiteY104" fmla="*/ 4964715 h 6858000"/>
              <a:gd name="connsiteX105" fmla="*/ 6005269 w 6128435"/>
              <a:gd name="connsiteY105" fmla="*/ 5150567 h 6858000"/>
              <a:gd name="connsiteX106" fmla="*/ 6001127 w 6128435"/>
              <a:gd name="connsiteY106" fmla="*/ 5164609 h 6858000"/>
              <a:gd name="connsiteX107" fmla="*/ 5996647 w 6128435"/>
              <a:gd name="connsiteY107" fmla="*/ 5185640 h 6858000"/>
              <a:gd name="connsiteX108" fmla="*/ 5998514 w 6128435"/>
              <a:gd name="connsiteY108" fmla="*/ 5189673 h 6858000"/>
              <a:gd name="connsiteX109" fmla="*/ 5995970 w 6128435"/>
              <a:gd name="connsiteY109" fmla="*/ 5221547 h 6858000"/>
              <a:gd name="connsiteX110" fmla="*/ 5997218 w 6128435"/>
              <a:gd name="connsiteY110" fmla="*/ 5222031 h 6858000"/>
              <a:gd name="connsiteX111" fmla="*/ 6002116 w 6128435"/>
              <a:gd name="connsiteY111" fmla="*/ 5231223 h 6858000"/>
              <a:gd name="connsiteX112" fmla="*/ 6008541 w 6128435"/>
              <a:gd name="connsiteY112" fmla="*/ 5248680 h 6858000"/>
              <a:gd name="connsiteX113" fmla="*/ 6039260 w 6128435"/>
              <a:gd name="connsiteY113" fmla="*/ 5289518 h 6858000"/>
              <a:gd name="connsiteX114" fmla="*/ 6036748 w 6128435"/>
              <a:gd name="connsiteY114" fmla="*/ 5322752 h 6858000"/>
              <a:gd name="connsiteX115" fmla="*/ 6036943 w 6128435"/>
              <a:gd name="connsiteY115" fmla="*/ 5329480 h 6858000"/>
              <a:gd name="connsiteX116" fmla="*/ 6037236 w 6128435"/>
              <a:gd name="connsiteY116" fmla="*/ 5329634 h 6858000"/>
              <a:gd name="connsiteX117" fmla="*/ 6038019 w 6128435"/>
              <a:gd name="connsiteY117" fmla="*/ 5336764 h 6858000"/>
              <a:gd name="connsiteX118" fmla="*/ 6037298 w 6128435"/>
              <a:gd name="connsiteY118" fmla="*/ 5341753 h 6858000"/>
              <a:gd name="connsiteX119" fmla="*/ 6037677 w 6128435"/>
              <a:gd name="connsiteY119" fmla="*/ 5354807 h 6858000"/>
              <a:gd name="connsiteX120" fmla="*/ 6039728 w 6128435"/>
              <a:gd name="connsiteY120" fmla="*/ 5359416 h 6858000"/>
              <a:gd name="connsiteX121" fmla="*/ 6043311 w 6128435"/>
              <a:gd name="connsiteY121" fmla="*/ 5361407 h 6858000"/>
              <a:gd name="connsiteX122" fmla="*/ 6042954 w 6128435"/>
              <a:gd name="connsiteY122" fmla="*/ 5362576 h 6858000"/>
              <a:gd name="connsiteX123" fmla="*/ 6053435 w 6128435"/>
              <a:gd name="connsiteY123" fmla="*/ 5387547 h 6858000"/>
              <a:gd name="connsiteX124" fmla="*/ 6065933 w 6128435"/>
              <a:gd name="connsiteY124" fmla="*/ 5443002 h 6858000"/>
              <a:gd name="connsiteX125" fmla="*/ 6068640 w 6128435"/>
              <a:gd name="connsiteY125" fmla="*/ 5474503 h 6858000"/>
              <a:gd name="connsiteX126" fmla="*/ 6080922 w 6128435"/>
              <a:gd name="connsiteY126" fmla="*/ 5561070 h 6858000"/>
              <a:gd name="connsiteX127" fmla="*/ 6096949 w 6128435"/>
              <a:gd name="connsiteY127" fmla="*/ 5648179 h 6858000"/>
              <a:gd name="connsiteX128" fmla="*/ 6125703 w 6128435"/>
              <a:gd name="connsiteY128" fmla="*/ 5692894 h 6858000"/>
              <a:gd name="connsiteX129" fmla="*/ 6126670 w 6128435"/>
              <a:gd name="connsiteY129" fmla="*/ 5697882 h 6858000"/>
              <a:gd name="connsiteX130" fmla="*/ 6124061 w 6128435"/>
              <a:gd name="connsiteY130" fmla="*/ 5710294 h 6858000"/>
              <a:gd name="connsiteX131" fmla="*/ 6122213 w 6128435"/>
              <a:gd name="connsiteY131" fmla="*/ 5714762 h 6858000"/>
              <a:gd name="connsiteX132" fmla="*/ 6121353 w 6128435"/>
              <a:gd name="connsiteY132" fmla="*/ 5721725 h 6858000"/>
              <a:gd name="connsiteX133" fmla="*/ 6121607 w 6128435"/>
              <a:gd name="connsiteY133" fmla="*/ 5721959 h 6858000"/>
              <a:gd name="connsiteX134" fmla="*/ 6120262 w 6128435"/>
              <a:gd name="connsiteY134" fmla="*/ 5728358 h 6858000"/>
              <a:gd name="connsiteX135" fmla="*/ 6110194 w 6128435"/>
              <a:gd name="connsiteY135" fmla="*/ 5758853 h 6858000"/>
              <a:gd name="connsiteX136" fmla="*/ 6127519 w 6128435"/>
              <a:gd name="connsiteY136" fmla="*/ 5865775 h 6858000"/>
              <a:gd name="connsiteX137" fmla="*/ 6128435 w 6128435"/>
              <a:gd name="connsiteY137" fmla="*/ 5870164 h 6858000"/>
              <a:gd name="connsiteX138" fmla="*/ 6119217 w 6128435"/>
              <a:gd name="connsiteY138" fmla="*/ 5888542 h 6858000"/>
              <a:gd name="connsiteX139" fmla="*/ 6115966 w 6128435"/>
              <a:gd name="connsiteY139" fmla="*/ 5898387 h 6858000"/>
              <a:gd name="connsiteX140" fmla="*/ 6111924 w 6128435"/>
              <a:gd name="connsiteY140" fmla="*/ 5900444 h 6858000"/>
              <a:gd name="connsiteX141" fmla="*/ 6108716 w 6128435"/>
              <a:gd name="connsiteY141" fmla="*/ 5915345 h 6858000"/>
              <a:gd name="connsiteX142" fmla="*/ 6109524 w 6128435"/>
              <a:gd name="connsiteY142" fmla="*/ 5917328 h 6858000"/>
              <a:gd name="connsiteX143" fmla="*/ 6102493 w 6128435"/>
              <a:gd name="connsiteY143" fmla="*/ 5928602 h 6858000"/>
              <a:gd name="connsiteX144" fmla="*/ 6056863 w 6128435"/>
              <a:gd name="connsiteY144" fmla="*/ 6000643 h 6858000"/>
              <a:gd name="connsiteX145" fmla="*/ 6045436 w 6128435"/>
              <a:gd name="connsiteY145" fmla="*/ 6124480 h 6858000"/>
              <a:gd name="connsiteX146" fmla="*/ 6030489 w 6128435"/>
              <a:gd name="connsiteY146" fmla="*/ 6317666 h 6858000"/>
              <a:gd name="connsiteX147" fmla="*/ 6007492 w 6128435"/>
              <a:gd name="connsiteY147" fmla="*/ 6440818 h 6858000"/>
              <a:gd name="connsiteX148" fmla="*/ 6009467 w 6128435"/>
              <a:gd name="connsiteY148" fmla="*/ 6487076 h 6858000"/>
              <a:gd name="connsiteX149" fmla="*/ 5995064 w 6128435"/>
              <a:gd name="connsiteY149" fmla="*/ 6540791 h 6858000"/>
              <a:gd name="connsiteX150" fmla="*/ 5996309 w 6128435"/>
              <a:gd name="connsiteY150" fmla="*/ 6543961 h 6858000"/>
              <a:gd name="connsiteX151" fmla="*/ 5996048 w 6128435"/>
              <a:gd name="connsiteY151" fmla="*/ 6555444 h 6858000"/>
              <a:gd name="connsiteX152" fmla="*/ 6002524 w 6128435"/>
              <a:gd name="connsiteY152" fmla="*/ 6560188 h 6858000"/>
              <a:gd name="connsiteX153" fmla="*/ 6006823 w 6128435"/>
              <a:gd name="connsiteY153" fmla="*/ 6578546 h 6858000"/>
              <a:gd name="connsiteX154" fmla="*/ 6004510 w 6128435"/>
              <a:gd name="connsiteY154" fmla="*/ 6599256 h 6858000"/>
              <a:gd name="connsiteX155" fmla="*/ 5986207 w 6128435"/>
              <a:gd name="connsiteY155" fmla="*/ 6695855 h 6858000"/>
              <a:gd name="connsiteX156" fmla="*/ 5979428 w 6128435"/>
              <a:gd name="connsiteY156" fmla="*/ 6754678 h 6858000"/>
              <a:gd name="connsiteX157" fmla="*/ 5983398 w 6128435"/>
              <a:gd name="connsiteY157" fmla="*/ 6778641 h 6858000"/>
              <a:gd name="connsiteX158" fmla="*/ 5984543 w 6128435"/>
              <a:gd name="connsiteY158" fmla="*/ 6811016 h 6858000"/>
              <a:gd name="connsiteX159" fmla="*/ 5981802 w 6128435"/>
              <a:gd name="connsiteY159" fmla="*/ 6838578 h 6858000"/>
              <a:gd name="connsiteX160" fmla="*/ 5979671 w 6128435"/>
              <a:gd name="connsiteY160" fmla="*/ 6858000 h 6858000"/>
              <a:gd name="connsiteX161" fmla="*/ 0 w 6128435"/>
              <a:gd name="connsiteY161" fmla="*/ 6858000 h 6858000"/>
              <a:gd name="connsiteX162" fmla="*/ 0 w 6128435"/>
              <a:gd name="connsiteY16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79312 w 6128435"/>
              <a:gd name="connsiteY35" fmla="*/ 2302757 h 6858000"/>
              <a:gd name="connsiteX36" fmla="*/ 5293877 w 6128435"/>
              <a:gd name="connsiteY36" fmla="*/ 2368649 h 6858000"/>
              <a:gd name="connsiteX37" fmla="*/ 5311338 w 6128435"/>
              <a:gd name="connsiteY37" fmla="*/ 2404034 h 6858000"/>
              <a:gd name="connsiteX38" fmla="*/ 5338366 w 6128435"/>
              <a:gd name="connsiteY38" fmla="*/ 2465052 h 6858000"/>
              <a:gd name="connsiteX39" fmla="*/ 5371263 w 6128435"/>
              <a:gd name="connsiteY39" fmla="*/ 2586413 h 6858000"/>
              <a:gd name="connsiteX40" fmla="*/ 5407503 w 6128435"/>
              <a:gd name="connsiteY40" fmla="*/ 2786290 h 6858000"/>
              <a:gd name="connsiteX41" fmla="*/ 5407356 w 6128435"/>
              <a:gd name="connsiteY41" fmla="*/ 2787545 h 6858000"/>
              <a:gd name="connsiteX42" fmla="*/ 5411130 w 6128435"/>
              <a:gd name="connsiteY42" fmla="*/ 2788640 h 6858000"/>
              <a:gd name="connsiteX43" fmla="*/ 5416439 w 6128435"/>
              <a:gd name="connsiteY43" fmla="*/ 2805666 h 6858000"/>
              <a:gd name="connsiteX44" fmla="*/ 5416589 w 6128435"/>
              <a:gd name="connsiteY44" fmla="*/ 2810822 h 6858000"/>
              <a:gd name="connsiteX45" fmla="*/ 5418542 w 6128435"/>
              <a:gd name="connsiteY45" fmla="*/ 2817745 h 6858000"/>
              <a:gd name="connsiteX46" fmla="*/ 5418847 w 6128435"/>
              <a:gd name="connsiteY46" fmla="*/ 2817825 h 6858000"/>
              <a:gd name="connsiteX47" fmla="*/ 5457023 w 6128435"/>
              <a:gd name="connsiteY47" fmla="*/ 2858292 h 6858000"/>
              <a:gd name="connsiteX48" fmla="*/ 5479298 w 6128435"/>
              <a:gd name="connsiteY48" fmla="*/ 2947791 h 6858000"/>
              <a:gd name="connsiteX49" fmla="*/ 5481770 w 6128435"/>
              <a:gd name="connsiteY49" fmla="*/ 2951352 h 6858000"/>
              <a:gd name="connsiteX50" fmla="*/ 5482045 w 6128435"/>
              <a:gd name="connsiteY50" fmla="*/ 2984371 h 6858000"/>
              <a:gd name="connsiteX51" fmla="*/ 5482415 w 6128435"/>
              <a:gd name="connsiteY51" fmla="*/ 3004079 h 6858000"/>
              <a:gd name="connsiteX52" fmla="*/ 5483865 w 6128435"/>
              <a:gd name="connsiteY52" fmla="*/ 3005467 h 6858000"/>
              <a:gd name="connsiteX53" fmla="*/ 5482236 w 6128435"/>
              <a:gd name="connsiteY53" fmla="*/ 3019791 h 6858000"/>
              <a:gd name="connsiteX54" fmla="*/ 5481505 w 6128435"/>
              <a:gd name="connsiteY54" fmla="*/ 3095286 h 6858000"/>
              <a:gd name="connsiteX55" fmla="*/ 5477595 w 6128435"/>
              <a:gd name="connsiteY55" fmla="*/ 3250534 h 6858000"/>
              <a:gd name="connsiteX56" fmla="*/ 5532836 w 6128435"/>
              <a:gd name="connsiteY56" fmla="*/ 3353840 h 6858000"/>
              <a:gd name="connsiteX57" fmla="*/ 5561229 w 6128435"/>
              <a:gd name="connsiteY57" fmla="*/ 3395784 h 6858000"/>
              <a:gd name="connsiteX58" fmla="*/ 5589758 w 6128435"/>
              <a:gd name="connsiteY58" fmla="*/ 3506453 h 6858000"/>
              <a:gd name="connsiteX59" fmla="*/ 5596144 w 6128435"/>
              <a:gd name="connsiteY59" fmla="*/ 3534624 h 6858000"/>
              <a:gd name="connsiteX60" fmla="*/ 5597750 w 6128435"/>
              <a:gd name="connsiteY60" fmla="*/ 3534129 h 6858000"/>
              <a:gd name="connsiteX61" fmla="*/ 5599700 w 6128435"/>
              <a:gd name="connsiteY61" fmla="*/ 3547221 h 6858000"/>
              <a:gd name="connsiteX62" fmla="*/ 5615031 w 6128435"/>
              <a:gd name="connsiteY62" fmla="*/ 3557482 h 6858000"/>
              <a:gd name="connsiteX63" fmla="*/ 5618377 w 6128435"/>
              <a:gd name="connsiteY63" fmla="*/ 3588431 h 6858000"/>
              <a:gd name="connsiteX64" fmla="*/ 5612155 w 6128435"/>
              <a:gd name="connsiteY64" fmla="*/ 3589869 h 6858000"/>
              <a:gd name="connsiteX65" fmla="*/ 5620843 w 6128435"/>
              <a:gd name="connsiteY65" fmla="*/ 3606745 h 6858000"/>
              <a:gd name="connsiteX66" fmla="*/ 5655472 w 6128435"/>
              <a:gd name="connsiteY66" fmla="*/ 3678877 h 6858000"/>
              <a:gd name="connsiteX67" fmla="*/ 5680448 w 6128435"/>
              <a:gd name="connsiteY67" fmla="*/ 3717760 h 6858000"/>
              <a:gd name="connsiteX68" fmla="*/ 5683015 w 6128435"/>
              <a:gd name="connsiteY68" fmla="*/ 3762025 h 6858000"/>
              <a:gd name="connsiteX69" fmla="*/ 5696643 w 6128435"/>
              <a:gd name="connsiteY69" fmla="*/ 3773888 h 6858000"/>
              <a:gd name="connsiteX70" fmla="*/ 5699203 w 6128435"/>
              <a:gd name="connsiteY70" fmla="*/ 3775823 h 6858000"/>
              <a:gd name="connsiteX71" fmla="*/ 5704824 w 6128435"/>
              <a:gd name="connsiteY71" fmla="*/ 3785966 h 6858000"/>
              <a:gd name="connsiteX72" fmla="*/ 5712204 w 6128435"/>
              <a:gd name="connsiteY72" fmla="*/ 3785830 h 6858000"/>
              <a:gd name="connsiteX73" fmla="*/ 5724816 w 6128435"/>
              <a:gd name="connsiteY73" fmla="*/ 3798949 h 6858000"/>
              <a:gd name="connsiteX74" fmla="*/ 5733539 w 6128435"/>
              <a:gd name="connsiteY74" fmla="*/ 3818457 h 6858000"/>
              <a:gd name="connsiteX75" fmla="*/ 5768491 w 6128435"/>
              <a:gd name="connsiteY75" fmla="*/ 3914399 h 6858000"/>
              <a:gd name="connsiteX76" fmla="*/ 5793123 w 6128435"/>
              <a:gd name="connsiteY76" fmla="*/ 3969952 h 6858000"/>
              <a:gd name="connsiteX77" fmla="*/ 5808321 w 6128435"/>
              <a:gd name="connsiteY77" fmla="*/ 3988153 h 6858000"/>
              <a:gd name="connsiteX78" fmla="*/ 5825621 w 6128435"/>
              <a:gd name="connsiteY78" fmla="*/ 4015525 h 6858000"/>
              <a:gd name="connsiteX79" fmla="*/ 5860672 w 6128435"/>
              <a:gd name="connsiteY79" fmla="*/ 4061579 h 6858000"/>
              <a:gd name="connsiteX80" fmla="*/ 5872173 w 6128435"/>
              <a:gd name="connsiteY80" fmla="*/ 4088497 h 6858000"/>
              <a:gd name="connsiteX81" fmla="*/ 5883705 w 6128435"/>
              <a:gd name="connsiteY81" fmla="*/ 4101899 h 6858000"/>
              <a:gd name="connsiteX82" fmla="*/ 5885314 w 6128435"/>
              <a:gd name="connsiteY82" fmla="*/ 4108387 h 6858000"/>
              <a:gd name="connsiteX83" fmla="*/ 5894095 w 6128435"/>
              <a:gd name="connsiteY83" fmla="*/ 4128857 h 6858000"/>
              <a:gd name="connsiteX84" fmla="*/ 5898339 w 6128435"/>
              <a:gd name="connsiteY84" fmla="*/ 4140800 h 6858000"/>
              <a:gd name="connsiteX85" fmla="*/ 5899734 w 6128435"/>
              <a:gd name="connsiteY85" fmla="*/ 4145632 h 6858000"/>
              <a:gd name="connsiteX86" fmla="*/ 5903513 w 6128435"/>
              <a:gd name="connsiteY86" fmla="*/ 4187661 h 6858000"/>
              <a:gd name="connsiteX87" fmla="*/ 5917114 w 6128435"/>
              <a:gd name="connsiteY87" fmla="*/ 4213096 h 6858000"/>
              <a:gd name="connsiteX88" fmla="*/ 5921153 w 6128435"/>
              <a:gd name="connsiteY88" fmla="*/ 4236222 h 6858000"/>
              <a:gd name="connsiteX89" fmla="*/ 5924233 w 6128435"/>
              <a:gd name="connsiteY89" fmla="*/ 4242060 h 6858000"/>
              <a:gd name="connsiteX90" fmla="*/ 5928910 w 6128435"/>
              <a:gd name="connsiteY90" fmla="*/ 4300973 h 6858000"/>
              <a:gd name="connsiteX91" fmla="*/ 5939320 w 6128435"/>
              <a:gd name="connsiteY91" fmla="*/ 4340435 h 6858000"/>
              <a:gd name="connsiteX92" fmla="*/ 5946705 w 6128435"/>
              <a:gd name="connsiteY92" fmla="*/ 4428051 h 6858000"/>
              <a:gd name="connsiteX93" fmla="*/ 5949261 w 6128435"/>
              <a:gd name="connsiteY93" fmla="*/ 4449185 h 6858000"/>
              <a:gd name="connsiteX94" fmla="*/ 5957504 w 6128435"/>
              <a:gd name="connsiteY94" fmla="*/ 4465911 h 6858000"/>
              <a:gd name="connsiteX95" fmla="*/ 5964689 w 6128435"/>
              <a:gd name="connsiteY95" fmla="*/ 4468532 h 6858000"/>
              <a:gd name="connsiteX96" fmla="*/ 5967062 w 6128435"/>
              <a:gd name="connsiteY96" fmla="*/ 4479923 h 6858000"/>
              <a:gd name="connsiteX97" fmla="*/ 5968960 w 6128435"/>
              <a:gd name="connsiteY97" fmla="*/ 4482655 h 6858000"/>
              <a:gd name="connsiteX98" fmla="*/ 5978567 w 6128435"/>
              <a:gd name="connsiteY98" fmla="*/ 4498605 h 6858000"/>
              <a:gd name="connsiteX99" fmla="*/ 5980106 w 6128435"/>
              <a:gd name="connsiteY99" fmla="*/ 4585087 h 6858000"/>
              <a:gd name="connsiteX100" fmla="*/ 5998138 w 6128435"/>
              <a:gd name="connsiteY100" fmla="*/ 4697518 h 6858000"/>
              <a:gd name="connsiteX101" fmla="*/ 6013516 w 6128435"/>
              <a:gd name="connsiteY101" fmla="*/ 4786619 h 6858000"/>
              <a:gd name="connsiteX102" fmla="*/ 6025404 w 6128435"/>
              <a:gd name="connsiteY102" fmla="*/ 4858148 h 6858000"/>
              <a:gd name="connsiteX103" fmla="*/ 6007749 w 6128435"/>
              <a:gd name="connsiteY103" fmla="*/ 4964715 h 6858000"/>
              <a:gd name="connsiteX104" fmla="*/ 6005269 w 6128435"/>
              <a:gd name="connsiteY104" fmla="*/ 5150567 h 6858000"/>
              <a:gd name="connsiteX105" fmla="*/ 6001127 w 6128435"/>
              <a:gd name="connsiteY105" fmla="*/ 5164609 h 6858000"/>
              <a:gd name="connsiteX106" fmla="*/ 5996647 w 6128435"/>
              <a:gd name="connsiteY106" fmla="*/ 5185640 h 6858000"/>
              <a:gd name="connsiteX107" fmla="*/ 5998514 w 6128435"/>
              <a:gd name="connsiteY107" fmla="*/ 5189673 h 6858000"/>
              <a:gd name="connsiteX108" fmla="*/ 5995970 w 6128435"/>
              <a:gd name="connsiteY108" fmla="*/ 5221547 h 6858000"/>
              <a:gd name="connsiteX109" fmla="*/ 5997218 w 6128435"/>
              <a:gd name="connsiteY109" fmla="*/ 5222031 h 6858000"/>
              <a:gd name="connsiteX110" fmla="*/ 6002116 w 6128435"/>
              <a:gd name="connsiteY110" fmla="*/ 5231223 h 6858000"/>
              <a:gd name="connsiteX111" fmla="*/ 6008541 w 6128435"/>
              <a:gd name="connsiteY111" fmla="*/ 5248680 h 6858000"/>
              <a:gd name="connsiteX112" fmla="*/ 6039260 w 6128435"/>
              <a:gd name="connsiteY112" fmla="*/ 5289518 h 6858000"/>
              <a:gd name="connsiteX113" fmla="*/ 6036748 w 6128435"/>
              <a:gd name="connsiteY113" fmla="*/ 5322752 h 6858000"/>
              <a:gd name="connsiteX114" fmla="*/ 6036943 w 6128435"/>
              <a:gd name="connsiteY114" fmla="*/ 5329480 h 6858000"/>
              <a:gd name="connsiteX115" fmla="*/ 6037236 w 6128435"/>
              <a:gd name="connsiteY115" fmla="*/ 5329634 h 6858000"/>
              <a:gd name="connsiteX116" fmla="*/ 6038019 w 6128435"/>
              <a:gd name="connsiteY116" fmla="*/ 5336764 h 6858000"/>
              <a:gd name="connsiteX117" fmla="*/ 6037298 w 6128435"/>
              <a:gd name="connsiteY117" fmla="*/ 5341753 h 6858000"/>
              <a:gd name="connsiteX118" fmla="*/ 6037677 w 6128435"/>
              <a:gd name="connsiteY118" fmla="*/ 5354807 h 6858000"/>
              <a:gd name="connsiteX119" fmla="*/ 6039728 w 6128435"/>
              <a:gd name="connsiteY119" fmla="*/ 5359416 h 6858000"/>
              <a:gd name="connsiteX120" fmla="*/ 6043311 w 6128435"/>
              <a:gd name="connsiteY120" fmla="*/ 5361407 h 6858000"/>
              <a:gd name="connsiteX121" fmla="*/ 6042954 w 6128435"/>
              <a:gd name="connsiteY121" fmla="*/ 5362576 h 6858000"/>
              <a:gd name="connsiteX122" fmla="*/ 6053435 w 6128435"/>
              <a:gd name="connsiteY122" fmla="*/ 5387547 h 6858000"/>
              <a:gd name="connsiteX123" fmla="*/ 6065933 w 6128435"/>
              <a:gd name="connsiteY123" fmla="*/ 5443002 h 6858000"/>
              <a:gd name="connsiteX124" fmla="*/ 6068640 w 6128435"/>
              <a:gd name="connsiteY124" fmla="*/ 5474503 h 6858000"/>
              <a:gd name="connsiteX125" fmla="*/ 6080922 w 6128435"/>
              <a:gd name="connsiteY125" fmla="*/ 5561070 h 6858000"/>
              <a:gd name="connsiteX126" fmla="*/ 6096949 w 6128435"/>
              <a:gd name="connsiteY126" fmla="*/ 5648179 h 6858000"/>
              <a:gd name="connsiteX127" fmla="*/ 6125703 w 6128435"/>
              <a:gd name="connsiteY127" fmla="*/ 5692894 h 6858000"/>
              <a:gd name="connsiteX128" fmla="*/ 6126670 w 6128435"/>
              <a:gd name="connsiteY128" fmla="*/ 5697882 h 6858000"/>
              <a:gd name="connsiteX129" fmla="*/ 6124061 w 6128435"/>
              <a:gd name="connsiteY129" fmla="*/ 5710294 h 6858000"/>
              <a:gd name="connsiteX130" fmla="*/ 6122213 w 6128435"/>
              <a:gd name="connsiteY130" fmla="*/ 5714762 h 6858000"/>
              <a:gd name="connsiteX131" fmla="*/ 6121353 w 6128435"/>
              <a:gd name="connsiteY131" fmla="*/ 5721725 h 6858000"/>
              <a:gd name="connsiteX132" fmla="*/ 6121607 w 6128435"/>
              <a:gd name="connsiteY132" fmla="*/ 5721959 h 6858000"/>
              <a:gd name="connsiteX133" fmla="*/ 6120262 w 6128435"/>
              <a:gd name="connsiteY133" fmla="*/ 5728358 h 6858000"/>
              <a:gd name="connsiteX134" fmla="*/ 6110194 w 6128435"/>
              <a:gd name="connsiteY134" fmla="*/ 5758853 h 6858000"/>
              <a:gd name="connsiteX135" fmla="*/ 6127519 w 6128435"/>
              <a:gd name="connsiteY135" fmla="*/ 5865775 h 6858000"/>
              <a:gd name="connsiteX136" fmla="*/ 6128435 w 6128435"/>
              <a:gd name="connsiteY136" fmla="*/ 5870164 h 6858000"/>
              <a:gd name="connsiteX137" fmla="*/ 6119217 w 6128435"/>
              <a:gd name="connsiteY137" fmla="*/ 5888542 h 6858000"/>
              <a:gd name="connsiteX138" fmla="*/ 6115966 w 6128435"/>
              <a:gd name="connsiteY138" fmla="*/ 5898387 h 6858000"/>
              <a:gd name="connsiteX139" fmla="*/ 6111924 w 6128435"/>
              <a:gd name="connsiteY139" fmla="*/ 5900444 h 6858000"/>
              <a:gd name="connsiteX140" fmla="*/ 6108716 w 6128435"/>
              <a:gd name="connsiteY140" fmla="*/ 5915345 h 6858000"/>
              <a:gd name="connsiteX141" fmla="*/ 6109524 w 6128435"/>
              <a:gd name="connsiteY141" fmla="*/ 5917328 h 6858000"/>
              <a:gd name="connsiteX142" fmla="*/ 6102493 w 6128435"/>
              <a:gd name="connsiteY142" fmla="*/ 5928602 h 6858000"/>
              <a:gd name="connsiteX143" fmla="*/ 6056863 w 6128435"/>
              <a:gd name="connsiteY143" fmla="*/ 6000643 h 6858000"/>
              <a:gd name="connsiteX144" fmla="*/ 6045436 w 6128435"/>
              <a:gd name="connsiteY144" fmla="*/ 6124480 h 6858000"/>
              <a:gd name="connsiteX145" fmla="*/ 6030489 w 6128435"/>
              <a:gd name="connsiteY145" fmla="*/ 6317666 h 6858000"/>
              <a:gd name="connsiteX146" fmla="*/ 6007492 w 6128435"/>
              <a:gd name="connsiteY146" fmla="*/ 6440818 h 6858000"/>
              <a:gd name="connsiteX147" fmla="*/ 6009467 w 6128435"/>
              <a:gd name="connsiteY147" fmla="*/ 6487076 h 6858000"/>
              <a:gd name="connsiteX148" fmla="*/ 5995064 w 6128435"/>
              <a:gd name="connsiteY148" fmla="*/ 6540791 h 6858000"/>
              <a:gd name="connsiteX149" fmla="*/ 5996309 w 6128435"/>
              <a:gd name="connsiteY149" fmla="*/ 6543961 h 6858000"/>
              <a:gd name="connsiteX150" fmla="*/ 5996048 w 6128435"/>
              <a:gd name="connsiteY150" fmla="*/ 6555444 h 6858000"/>
              <a:gd name="connsiteX151" fmla="*/ 6002524 w 6128435"/>
              <a:gd name="connsiteY151" fmla="*/ 6560188 h 6858000"/>
              <a:gd name="connsiteX152" fmla="*/ 6006823 w 6128435"/>
              <a:gd name="connsiteY152" fmla="*/ 6578546 h 6858000"/>
              <a:gd name="connsiteX153" fmla="*/ 6004510 w 6128435"/>
              <a:gd name="connsiteY153" fmla="*/ 6599256 h 6858000"/>
              <a:gd name="connsiteX154" fmla="*/ 5986207 w 6128435"/>
              <a:gd name="connsiteY154" fmla="*/ 6695855 h 6858000"/>
              <a:gd name="connsiteX155" fmla="*/ 5979428 w 6128435"/>
              <a:gd name="connsiteY155" fmla="*/ 6754678 h 6858000"/>
              <a:gd name="connsiteX156" fmla="*/ 5983398 w 6128435"/>
              <a:gd name="connsiteY156" fmla="*/ 6778641 h 6858000"/>
              <a:gd name="connsiteX157" fmla="*/ 5984543 w 6128435"/>
              <a:gd name="connsiteY157" fmla="*/ 6811016 h 6858000"/>
              <a:gd name="connsiteX158" fmla="*/ 5981802 w 6128435"/>
              <a:gd name="connsiteY158" fmla="*/ 6838578 h 6858000"/>
              <a:gd name="connsiteX159" fmla="*/ 5979671 w 6128435"/>
              <a:gd name="connsiteY159" fmla="*/ 6858000 h 6858000"/>
              <a:gd name="connsiteX160" fmla="*/ 0 w 6128435"/>
              <a:gd name="connsiteY160" fmla="*/ 6858000 h 6858000"/>
              <a:gd name="connsiteX161" fmla="*/ 0 w 6128435"/>
              <a:gd name="connsiteY16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3865 w 6128435"/>
              <a:gd name="connsiteY51" fmla="*/ 3005467 h 6858000"/>
              <a:gd name="connsiteX52" fmla="*/ 5482236 w 6128435"/>
              <a:gd name="connsiteY52" fmla="*/ 3019791 h 6858000"/>
              <a:gd name="connsiteX53" fmla="*/ 5481505 w 6128435"/>
              <a:gd name="connsiteY53" fmla="*/ 3095286 h 6858000"/>
              <a:gd name="connsiteX54" fmla="*/ 5477595 w 6128435"/>
              <a:gd name="connsiteY54" fmla="*/ 3250534 h 6858000"/>
              <a:gd name="connsiteX55" fmla="*/ 5532836 w 6128435"/>
              <a:gd name="connsiteY55" fmla="*/ 3353840 h 6858000"/>
              <a:gd name="connsiteX56" fmla="*/ 5561229 w 6128435"/>
              <a:gd name="connsiteY56" fmla="*/ 3395784 h 6858000"/>
              <a:gd name="connsiteX57" fmla="*/ 5589758 w 6128435"/>
              <a:gd name="connsiteY57" fmla="*/ 3506453 h 6858000"/>
              <a:gd name="connsiteX58" fmla="*/ 5596144 w 6128435"/>
              <a:gd name="connsiteY58" fmla="*/ 3534624 h 6858000"/>
              <a:gd name="connsiteX59" fmla="*/ 5597750 w 6128435"/>
              <a:gd name="connsiteY59" fmla="*/ 3534129 h 6858000"/>
              <a:gd name="connsiteX60" fmla="*/ 5599700 w 6128435"/>
              <a:gd name="connsiteY60" fmla="*/ 3547221 h 6858000"/>
              <a:gd name="connsiteX61" fmla="*/ 5615031 w 6128435"/>
              <a:gd name="connsiteY61" fmla="*/ 3557482 h 6858000"/>
              <a:gd name="connsiteX62" fmla="*/ 5618377 w 6128435"/>
              <a:gd name="connsiteY62" fmla="*/ 3588431 h 6858000"/>
              <a:gd name="connsiteX63" fmla="*/ 5612155 w 6128435"/>
              <a:gd name="connsiteY63" fmla="*/ 3589869 h 6858000"/>
              <a:gd name="connsiteX64" fmla="*/ 5620843 w 6128435"/>
              <a:gd name="connsiteY64" fmla="*/ 3606745 h 6858000"/>
              <a:gd name="connsiteX65" fmla="*/ 5655472 w 6128435"/>
              <a:gd name="connsiteY65" fmla="*/ 3678877 h 6858000"/>
              <a:gd name="connsiteX66" fmla="*/ 5680448 w 6128435"/>
              <a:gd name="connsiteY66" fmla="*/ 3717760 h 6858000"/>
              <a:gd name="connsiteX67" fmla="*/ 5683015 w 6128435"/>
              <a:gd name="connsiteY67" fmla="*/ 3762025 h 6858000"/>
              <a:gd name="connsiteX68" fmla="*/ 5696643 w 6128435"/>
              <a:gd name="connsiteY68" fmla="*/ 3773888 h 6858000"/>
              <a:gd name="connsiteX69" fmla="*/ 5699203 w 6128435"/>
              <a:gd name="connsiteY69" fmla="*/ 3775823 h 6858000"/>
              <a:gd name="connsiteX70" fmla="*/ 5704824 w 6128435"/>
              <a:gd name="connsiteY70" fmla="*/ 3785966 h 6858000"/>
              <a:gd name="connsiteX71" fmla="*/ 5712204 w 6128435"/>
              <a:gd name="connsiteY71" fmla="*/ 3785830 h 6858000"/>
              <a:gd name="connsiteX72" fmla="*/ 5724816 w 6128435"/>
              <a:gd name="connsiteY72" fmla="*/ 3798949 h 6858000"/>
              <a:gd name="connsiteX73" fmla="*/ 5733539 w 6128435"/>
              <a:gd name="connsiteY73" fmla="*/ 3818457 h 6858000"/>
              <a:gd name="connsiteX74" fmla="*/ 5768491 w 6128435"/>
              <a:gd name="connsiteY74" fmla="*/ 3914399 h 6858000"/>
              <a:gd name="connsiteX75" fmla="*/ 5793123 w 6128435"/>
              <a:gd name="connsiteY75" fmla="*/ 3969952 h 6858000"/>
              <a:gd name="connsiteX76" fmla="*/ 5808321 w 6128435"/>
              <a:gd name="connsiteY76" fmla="*/ 3988153 h 6858000"/>
              <a:gd name="connsiteX77" fmla="*/ 5825621 w 6128435"/>
              <a:gd name="connsiteY77" fmla="*/ 4015525 h 6858000"/>
              <a:gd name="connsiteX78" fmla="*/ 5860672 w 6128435"/>
              <a:gd name="connsiteY78" fmla="*/ 4061579 h 6858000"/>
              <a:gd name="connsiteX79" fmla="*/ 5872173 w 6128435"/>
              <a:gd name="connsiteY79" fmla="*/ 4088497 h 6858000"/>
              <a:gd name="connsiteX80" fmla="*/ 5883705 w 6128435"/>
              <a:gd name="connsiteY80" fmla="*/ 4101899 h 6858000"/>
              <a:gd name="connsiteX81" fmla="*/ 5885314 w 6128435"/>
              <a:gd name="connsiteY81" fmla="*/ 4108387 h 6858000"/>
              <a:gd name="connsiteX82" fmla="*/ 5894095 w 6128435"/>
              <a:gd name="connsiteY82" fmla="*/ 4128857 h 6858000"/>
              <a:gd name="connsiteX83" fmla="*/ 5898339 w 6128435"/>
              <a:gd name="connsiteY83" fmla="*/ 4140800 h 6858000"/>
              <a:gd name="connsiteX84" fmla="*/ 5899734 w 6128435"/>
              <a:gd name="connsiteY84" fmla="*/ 4145632 h 6858000"/>
              <a:gd name="connsiteX85" fmla="*/ 5903513 w 6128435"/>
              <a:gd name="connsiteY85" fmla="*/ 4187661 h 6858000"/>
              <a:gd name="connsiteX86" fmla="*/ 5917114 w 6128435"/>
              <a:gd name="connsiteY86" fmla="*/ 4213096 h 6858000"/>
              <a:gd name="connsiteX87" fmla="*/ 5921153 w 6128435"/>
              <a:gd name="connsiteY87" fmla="*/ 4236222 h 6858000"/>
              <a:gd name="connsiteX88" fmla="*/ 5924233 w 6128435"/>
              <a:gd name="connsiteY88" fmla="*/ 4242060 h 6858000"/>
              <a:gd name="connsiteX89" fmla="*/ 5928910 w 6128435"/>
              <a:gd name="connsiteY89" fmla="*/ 4300973 h 6858000"/>
              <a:gd name="connsiteX90" fmla="*/ 5939320 w 6128435"/>
              <a:gd name="connsiteY90" fmla="*/ 4340435 h 6858000"/>
              <a:gd name="connsiteX91" fmla="*/ 5946705 w 6128435"/>
              <a:gd name="connsiteY91" fmla="*/ 4428051 h 6858000"/>
              <a:gd name="connsiteX92" fmla="*/ 5949261 w 6128435"/>
              <a:gd name="connsiteY92" fmla="*/ 4449185 h 6858000"/>
              <a:gd name="connsiteX93" fmla="*/ 5957504 w 6128435"/>
              <a:gd name="connsiteY93" fmla="*/ 4465911 h 6858000"/>
              <a:gd name="connsiteX94" fmla="*/ 5964689 w 6128435"/>
              <a:gd name="connsiteY94" fmla="*/ 4468532 h 6858000"/>
              <a:gd name="connsiteX95" fmla="*/ 5967062 w 6128435"/>
              <a:gd name="connsiteY95" fmla="*/ 4479923 h 6858000"/>
              <a:gd name="connsiteX96" fmla="*/ 5968960 w 6128435"/>
              <a:gd name="connsiteY96" fmla="*/ 4482655 h 6858000"/>
              <a:gd name="connsiteX97" fmla="*/ 5978567 w 6128435"/>
              <a:gd name="connsiteY97" fmla="*/ 4498605 h 6858000"/>
              <a:gd name="connsiteX98" fmla="*/ 5980106 w 6128435"/>
              <a:gd name="connsiteY98" fmla="*/ 4585087 h 6858000"/>
              <a:gd name="connsiteX99" fmla="*/ 5998138 w 6128435"/>
              <a:gd name="connsiteY99" fmla="*/ 4697518 h 6858000"/>
              <a:gd name="connsiteX100" fmla="*/ 6013516 w 6128435"/>
              <a:gd name="connsiteY100" fmla="*/ 4786619 h 6858000"/>
              <a:gd name="connsiteX101" fmla="*/ 6025404 w 6128435"/>
              <a:gd name="connsiteY101" fmla="*/ 4858148 h 6858000"/>
              <a:gd name="connsiteX102" fmla="*/ 6007749 w 6128435"/>
              <a:gd name="connsiteY102" fmla="*/ 4964715 h 6858000"/>
              <a:gd name="connsiteX103" fmla="*/ 6005269 w 6128435"/>
              <a:gd name="connsiteY103" fmla="*/ 5150567 h 6858000"/>
              <a:gd name="connsiteX104" fmla="*/ 6001127 w 6128435"/>
              <a:gd name="connsiteY104" fmla="*/ 5164609 h 6858000"/>
              <a:gd name="connsiteX105" fmla="*/ 5996647 w 6128435"/>
              <a:gd name="connsiteY105" fmla="*/ 5185640 h 6858000"/>
              <a:gd name="connsiteX106" fmla="*/ 5998514 w 6128435"/>
              <a:gd name="connsiteY106" fmla="*/ 5189673 h 6858000"/>
              <a:gd name="connsiteX107" fmla="*/ 5995970 w 6128435"/>
              <a:gd name="connsiteY107" fmla="*/ 5221547 h 6858000"/>
              <a:gd name="connsiteX108" fmla="*/ 5997218 w 6128435"/>
              <a:gd name="connsiteY108" fmla="*/ 5222031 h 6858000"/>
              <a:gd name="connsiteX109" fmla="*/ 6002116 w 6128435"/>
              <a:gd name="connsiteY109" fmla="*/ 5231223 h 6858000"/>
              <a:gd name="connsiteX110" fmla="*/ 6008541 w 6128435"/>
              <a:gd name="connsiteY110" fmla="*/ 5248680 h 6858000"/>
              <a:gd name="connsiteX111" fmla="*/ 6039260 w 6128435"/>
              <a:gd name="connsiteY111" fmla="*/ 5289518 h 6858000"/>
              <a:gd name="connsiteX112" fmla="*/ 6036748 w 6128435"/>
              <a:gd name="connsiteY112" fmla="*/ 5322752 h 6858000"/>
              <a:gd name="connsiteX113" fmla="*/ 6036943 w 6128435"/>
              <a:gd name="connsiteY113" fmla="*/ 5329480 h 6858000"/>
              <a:gd name="connsiteX114" fmla="*/ 6037236 w 6128435"/>
              <a:gd name="connsiteY114" fmla="*/ 5329634 h 6858000"/>
              <a:gd name="connsiteX115" fmla="*/ 6038019 w 6128435"/>
              <a:gd name="connsiteY115" fmla="*/ 5336764 h 6858000"/>
              <a:gd name="connsiteX116" fmla="*/ 6037298 w 6128435"/>
              <a:gd name="connsiteY116" fmla="*/ 5341753 h 6858000"/>
              <a:gd name="connsiteX117" fmla="*/ 6037677 w 6128435"/>
              <a:gd name="connsiteY117" fmla="*/ 5354807 h 6858000"/>
              <a:gd name="connsiteX118" fmla="*/ 6039728 w 6128435"/>
              <a:gd name="connsiteY118" fmla="*/ 5359416 h 6858000"/>
              <a:gd name="connsiteX119" fmla="*/ 6043311 w 6128435"/>
              <a:gd name="connsiteY119" fmla="*/ 5361407 h 6858000"/>
              <a:gd name="connsiteX120" fmla="*/ 6042954 w 6128435"/>
              <a:gd name="connsiteY120" fmla="*/ 5362576 h 6858000"/>
              <a:gd name="connsiteX121" fmla="*/ 6053435 w 6128435"/>
              <a:gd name="connsiteY121" fmla="*/ 5387547 h 6858000"/>
              <a:gd name="connsiteX122" fmla="*/ 6065933 w 6128435"/>
              <a:gd name="connsiteY122" fmla="*/ 5443002 h 6858000"/>
              <a:gd name="connsiteX123" fmla="*/ 6068640 w 6128435"/>
              <a:gd name="connsiteY123" fmla="*/ 5474503 h 6858000"/>
              <a:gd name="connsiteX124" fmla="*/ 6080922 w 6128435"/>
              <a:gd name="connsiteY124" fmla="*/ 5561070 h 6858000"/>
              <a:gd name="connsiteX125" fmla="*/ 6096949 w 6128435"/>
              <a:gd name="connsiteY125" fmla="*/ 5648179 h 6858000"/>
              <a:gd name="connsiteX126" fmla="*/ 6125703 w 6128435"/>
              <a:gd name="connsiteY126" fmla="*/ 5692894 h 6858000"/>
              <a:gd name="connsiteX127" fmla="*/ 6126670 w 6128435"/>
              <a:gd name="connsiteY127" fmla="*/ 5697882 h 6858000"/>
              <a:gd name="connsiteX128" fmla="*/ 6124061 w 6128435"/>
              <a:gd name="connsiteY128" fmla="*/ 5710294 h 6858000"/>
              <a:gd name="connsiteX129" fmla="*/ 6122213 w 6128435"/>
              <a:gd name="connsiteY129" fmla="*/ 5714762 h 6858000"/>
              <a:gd name="connsiteX130" fmla="*/ 6121353 w 6128435"/>
              <a:gd name="connsiteY130" fmla="*/ 5721725 h 6858000"/>
              <a:gd name="connsiteX131" fmla="*/ 6121607 w 6128435"/>
              <a:gd name="connsiteY131" fmla="*/ 5721959 h 6858000"/>
              <a:gd name="connsiteX132" fmla="*/ 6120262 w 6128435"/>
              <a:gd name="connsiteY132" fmla="*/ 5728358 h 6858000"/>
              <a:gd name="connsiteX133" fmla="*/ 6110194 w 6128435"/>
              <a:gd name="connsiteY133" fmla="*/ 5758853 h 6858000"/>
              <a:gd name="connsiteX134" fmla="*/ 6127519 w 6128435"/>
              <a:gd name="connsiteY134" fmla="*/ 5865775 h 6858000"/>
              <a:gd name="connsiteX135" fmla="*/ 6128435 w 6128435"/>
              <a:gd name="connsiteY135" fmla="*/ 5870164 h 6858000"/>
              <a:gd name="connsiteX136" fmla="*/ 6119217 w 6128435"/>
              <a:gd name="connsiteY136" fmla="*/ 5888542 h 6858000"/>
              <a:gd name="connsiteX137" fmla="*/ 6115966 w 6128435"/>
              <a:gd name="connsiteY137" fmla="*/ 5898387 h 6858000"/>
              <a:gd name="connsiteX138" fmla="*/ 6111924 w 6128435"/>
              <a:gd name="connsiteY138" fmla="*/ 5900444 h 6858000"/>
              <a:gd name="connsiteX139" fmla="*/ 6108716 w 6128435"/>
              <a:gd name="connsiteY139" fmla="*/ 5915345 h 6858000"/>
              <a:gd name="connsiteX140" fmla="*/ 6109524 w 6128435"/>
              <a:gd name="connsiteY140" fmla="*/ 5917328 h 6858000"/>
              <a:gd name="connsiteX141" fmla="*/ 6102493 w 6128435"/>
              <a:gd name="connsiteY141" fmla="*/ 5928602 h 6858000"/>
              <a:gd name="connsiteX142" fmla="*/ 6056863 w 6128435"/>
              <a:gd name="connsiteY142" fmla="*/ 6000643 h 6858000"/>
              <a:gd name="connsiteX143" fmla="*/ 6045436 w 6128435"/>
              <a:gd name="connsiteY143" fmla="*/ 6124480 h 6858000"/>
              <a:gd name="connsiteX144" fmla="*/ 6030489 w 6128435"/>
              <a:gd name="connsiteY144" fmla="*/ 6317666 h 6858000"/>
              <a:gd name="connsiteX145" fmla="*/ 6007492 w 6128435"/>
              <a:gd name="connsiteY145" fmla="*/ 6440818 h 6858000"/>
              <a:gd name="connsiteX146" fmla="*/ 6009467 w 6128435"/>
              <a:gd name="connsiteY146" fmla="*/ 6487076 h 6858000"/>
              <a:gd name="connsiteX147" fmla="*/ 5995064 w 6128435"/>
              <a:gd name="connsiteY147" fmla="*/ 6540791 h 6858000"/>
              <a:gd name="connsiteX148" fmla="*/ 5996309 w 6128435"/>
              <a:gd name="connsiteY148" fmla="*/ 6543961 h 6858000"/>
              <a:gd name="connsiteX149" fmla="*/ 5996048 w 6128435"/>
              <a:gd name="connsiteY149" fmla="*/ 6555444 h 6858000"/>
              <a:gd name="connsiteX150" fmla="*/ 6002524 w 6128435"/>
              <a:gd name="connsiteY150" fmla="*/ 6560188 h 6858000"/>
              <a:gd name="connsiteX151" fmla="*/ 6006823 w 6128435"/>
              <a:gd name="connsiteY151" fmla="*/ 6578546 h 6858000"/>
              <a:gd name="connsiteX152" fmla="*/ 6004510 w 6128435"/>
              <a:gd name="connsiteY152" fmla="*/ 6599256 h 6858000"/>
              <a:gd name="connsiteX153" fmla="*/ 5986207 w 6128435"/>
              <a:gd name="connsiteY153" fmla="*/ 6695855 h 6858000"/>
              <a:gd name="connsiteX154" fmla="*/ 5979428 w 6128435"/>
              <a:gd name="connsiteY154" fmla="*/ 6754678 h 6858000"/>
              <a:gd name="connsiteX155" fmla="*/ 5983398 w 6128435"/>
              <a:gd name="connsiteY155" fmla="*/ 6778641 h 6858000"/>
              <a:gd name="connsiteX156" fmla="*/ 5984543 w 6128435"/>
              <a:gd name="connsiteY156" fmla="*/ 6811016 h 6858000"/>
              <a:gd name="connsiteX157" fmla="*/ 5981802 w 6128435"/>
              <a:gd name="connsiteY157" fmla="*/ 6838578 h 6858000"/>
              <a:gd name="connsiteX158" fmla="*/ 5979671 w 6128435"/>
              <a:gd name="connsiteY158" fmla="*/ 6858000 h 6858000"/>
              <a:gd name="connsiteX159" fmla="*/ 0 w 6128435"/>
              <a:gd name="connsiteY159" fmla="*/ 6858000 h 6858000"/>
              <a:gd name="connsiteX160" fmla="*/ 0 w 6128435"/>
              <a:gd name="connsiteY16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3865 w 6128435"/>
              <a:gd name="connsiteY51" fmla="*/ 3005467 h 6858000"/>
              <a:gd name="connsiteX52" fmla="*/ 5481505 w 6128435"/>
              <a:gd name="connsiteY52" fmla="*/ 3095286 h 6858000"/>
              <a:gd name="connsiteX53" fmla="*/ 5477595 w 6128435"/>
              <a:gd name="connsiteY53" fmla="*/ 3250534 h 6858000"/>
              <a:gd name="connsiteX54" fmla="*/ 5532836 w 6128435"/>
              <a:gd name="connsiteY54" fmla="*/ 3353840 h 6858000"/>
              <a:gd name="connsiteX55" fmla="*/ 5561229 w 6128435"/>
              <a:gd name="connsiteY55" fmla="*/ 3395784 h 6858000"/>
              <a:gd name="connsiteX56" fmla="*/ 5589758 w 6128435"/>
              <a:gd name="connsiteY56" fmla="*/ 3506453 h 6858000"/>
              <a:gd name="connsiteX57" fmla="*/ 5596144 w 6128435"/>
              <a:gd name="connsiteY57" fmla="*/ 3534624 h 6858000"/>
              <a:gd name="connsiteX58" fmla="*/ 5597750 w 6128435"/>
              <a:gd name="connsiteY58" fmla="*/ 3534129 h 6858000"/>
              <a:gd name="connsiteX59" fmla="*/ 5599700 w 6128435"/>
              <a:gd name="connsiteY59" fmla="*/ 3547221 h 6858000"/>
              <a:gd name="connsiteX60" fmla="*/ 5615031 w 6128435"/>
              <a:gd name="connsiteY60" fmla="*/ 3557482 h 6858000"/>
              <a:gd name="connsiteX61" fmla="*/ 5618377 w 6128435"/>
              <a:gd name="connsiteY61" fmla="*/ 3588431 h 6858000"/>
              <a:gd name="connsiteX62" fmla="*/ 5612155 w 6128435"/>
              <a:gd name="connsiteY62" fmla="*/ 3589869 h 6858000"/>
              <a:gd name="connsiteX63" fmla="*/ 5620843 w 6128435"/>
              <a:gd name="connsiteY63" fmla="*/ 3606745 h 6858000"/>
              <a:gd name="connsiteX64" fmla="*/ 5655472 w 6128435"/>
              <a:gd name="connsiteY64" fmla="*/ 3678877 h 6858000"/>
              <a:gd name="connsiteX65" fmla="*/ 5680448 w 6128435"/>
              <a:gd name="connsiteY65" fmla="*/ 3717760 h 6858000"/>
              <a:gd name="connsiteX66" fmla="*/ 5683015 w 6128435"/>
              <a:gd name="connsiteY66" fmla="*/ 3762025 h 6858000"/>
              <a:gd name="connsiteX67" fmla="*/ 5696643 w 6128435"/>
              <a:gd name="connsiteY67" fmla="*/ 3773888 h 6858000"/>
              <a:gd name="connsiteX68" fmla="*/ 5699203 w 6128435"/>
              <a:gd name="connsiteY68" fmla="*/ 3775823 h 6858000"/>
              <a:gd name="connsiteX69" fmla="*/ 5704824 w 6128435"/>
              <a:gd name="connsiteY69" fmla="*/ 3785966 h 6858000"/>
              <a:gd name="connsiteX70" fmla="*/ 5712204 w 6128435"/>
              <a:gd name="connsiteY70" fmla="*/ 3785830 h 6858000"/>
              <a:gd name="connsiteX71" fmla="*/ 5724816 w 6128435"/>
              <a:gd name="connsiteY71" fmla="*/ 3798949 h 6858000"/>
              <a:gd name="connsiteX72" fmla="*/ 5733539 w 6128435"/>
              <a:gd name="connsiteY72" fmla="*/ 3818457 h 6858000"/>
              <a:gd name="connsiteX73" fmla="*/ 5768491 w 6128435"/>
              <a:gd name="connsiteY73" fmla="*/ 3914399 h 6858000"/>
              <a:gd name="connsiteX74" fmla="*/ 5793123 w 6128435"/>
              <a:gd name="connsiteY74" fmla="*/ 3969952 h 6858000"/>
              <a:gd name="connsiteX75" fmla="*/ 5808321 w 6128435"/>
              <a:gd name="connsiteY75" fmla="*/ 3988153 h 6858000"/>
              <a:gd name="connsiteX76" fmla="*/ 5825621 w 6128435"/>
              <a:gd name="connsiteY76" fmla="*/ 4015525 h 6858000"/>
              <a:gd name="connsiteX77" fmla="*/ 5860672 w 6128435"/>
              <a:gd name="connsiteY77" fmla="*/ 4061579 h 6858000"/>
              <a:gd name="connsiteX78" fmla="*/ 5872173 w 6128435"/>
              <a:gd name="connsiteY78" fmla="*/ 4088497 h 6858000"/>
              <a:gd name="connsiteX79" fmla="*/ 5883705 w 6128435"/>
              <a:gd name="connsiteY79" fmla="*/ 4101899 h 6858000"/>
              <a:gd name="connsiteX80" fmla="*/ 5885314 w 6128435"/>
              <a:gd name="connsiteY80" fmla="*/ 4108387 h 6858000"/>
              <a:gd name="connsiteX81" fmla="*/ 5894095 w 6128435"/>
              <a:gd name="connsiteY81" fmla="*/ 4128857 h 6858000"/>
              <a:gd name="connsiteX82" fmla="*/ 5898339 w 6128435"/>
              <a:gd name="connsiteY82" fmla="*/ 4140800 h 6858000"/>
              <a:gd name="connsiteX83" fmla="*/ 5899734 w 6128435"/>
              <a:gd name="connsiteY83" fmla="*/ 4145632 h 6858000"/>
              <a:gd name="connsiteX84" fmla="*/ 5903513 w 6128435"/>
              <a:gd name="connsiteY84" fmla="*/ 4187661 h 6858000"/>
              <a:gd name="connsiteX85" fmla="*/ 5917114 w 6128435"/>
              <a:gd name="connsiteY85" fmla="*/ 4213096 h 6858000"/>
              <a:gd name="connsiteX86" fmla="*/ 5921153 w 6128435"/>
              <a:gd name="connsiteY86" fmla="*/ 4236222 h 6858000"/>
              <a:gd name="connsiteX87" fmla="*/ 5924233 w 6128435"/>
              <a:gd name="connsiteY87" fmla="*/ 4242060 h 6858000"/>
              <a:gd name="connsiteX88" fmla="*/ 5928910 w 6128435"/>
              <a:gd name="connsiteY88" fmla="*/ 4300973 h 6858000"/>
              <a:gd name="connsiteX89" fmla="*/ 5939320 w 6128435"/>
              <a:gd name="connsiteY89" fmla="*/ 4340435 h 6858000"/>
              <a:gd name="connsiteX90" fmla="*/ 5946705 w 6128435"/>
              <a:gd name="connsiteY90" fmla="*/ 4428051 h 6858000"/>
              <a:gd name="connsiteX91" fmla="*/ 5949261 w 6128435"/>
              <a:gd name="connsiteY91" fmla="*/ 4449185 h 6858000"/>
              <a:gd name="connsiteX92" fmla="*/ 5957504 w 6128435"/>
              <a:gd name="connsiteY92" fmla="*/ 4465911 h 6858000"/>
              <a:gd name="connsiteX93" fmla="*/ 5964689 w 6128435"/>
              <a:gd name="connsiteY93" fmla="*/ 4468532 h 6858000"/>
              <a:gd name="connsiteX94" fmla="*/ 5967062 w 6128435"/>
              <a:gd name="connsiteY94" fmla="*/ 4479923 h 6858000"/>
              <a:gd name="connsiteX95" fmla="*/ 5968960 w 6128435"/>
              <a:gd name="connsiteY95" fmla="*/ 4482655 h 6858000"/>
              <a:gd name="connsiteX96" fmla="*/ 5978567 w 6128435"/>
              <a:gd name="connsiteY96" fmla="*/ 4498605 h 6858000"/>
              <a:gd name="connsiteX97" fmla="*/ 5980106 w 6128435"/>
              <a:gd name="connsiteY97" fmla="*/ 4585087 h 6858000"/>
              <a:gd name="connsiteX98" fmla="*/ 5998138 w 6128435"/>
              <a:gd name="connsiteY98" fmla="*/ 4697518 h 6858000"/>
              <a:gd name="connsiteX99" fmla="*/ 6013516 w 6128435"/>
              <a:gd name="connsiteY99" fmla="*/ 4786619 h 6858000"/>
              <a:gd name="connsiteX100" fmla="*/ 6025404 w 6128435"/>
              <a:gd name="connsiteY100" fmla="*/ 4858148 h 6858000"/>
              <a:gd name="connsiteX101" fmla="*/ 6007749 w 6128435"/>
              <a:gd name="connsiteY101" fmla="*/ 4964715 h 6858000"/>
              <a:gd name="connsiteX102" fmla="*/ 6005269 w 6128435"/>
              <a:gd name="connsiteY102" fmla="*/ 5150567 h 6858000"/>
              <a:gd name="connsiteX103" fmla="*/ 6001127 w 6128435"/>
              <a:gd name="connsiteY103" fmla="*/ 5164609 h 6858000"/>
              <a:gd name="connsiteX104" fmla="*/ 5996647 w 6128435"/>
              <a:gd name="connsiteY104" fmla="*/ 5185640 h 6858000"/>
              <a:gd name="connsiteX105" fmla="*/ 5998514 w 6128435"/>
              <a:gd name="connsiteY105" fmla="*/ 5189673 h 6858000"/>
              <a:gd name="connsiteX106" fmla="*/ 5995970 w 6128435"/>
              <a:gd name="connsiteY106" fmla="*/ 5221547 h 6858000"/>
              <a:gd name="connsiteX107" fmla="*/ 5997218 w 6128435"/>
              <a:gd name="connsiteY107" fmla="*/ 5222031 h 6858000"/>
              <a:gd name="connsiteX108" fmla="*/ 6002116 w 6128435"/>
              <a:gd name="connsiteY108" fmla="*/ 5231223 h 6858000"/>
              <a:gd name="connsiteX109" fmla="*/ 6008541 w 6128435"/>
              <a:gd name="connsiteY109" fmla="*/ 5248680 h 6858000"/>
              <a:gd name="connsiteX110" fmla="*/ 6039260 w 6128435"/>
              <a:gd name="connsiteY110" fmla="*/ 5289518 h 6858000"/>
              <a:gd name="connsiteX111" fmla="*/ 6036748 w 6128435"/>
              <a:gd name="connsiteY111" fmla="*/ 5322752 h 6858000"/>
              <a:gd name="connsiteX112" fmla="*/ 6036943 w 6128435"/>
              <a:gd name="connsiteY112" fmla="*/ 5329480 h 6858000"/>
              <a:gd name="connsiteX113" fmla="*/ 6037236 w 6128435"/>
              <a:gd name="connsiteY113" fmla="*/ 5329634 h 6858000"/>
              <a:gd name="connsiteX114" fmla="*/ 6038019 w 6128435"/>
              <a:gd name="connsiteY114" fmla="*/ 5336764 h 6858000"/>
              <a:gd name="connsiteX115" fmla="*/ 6037298 w 6128435"/>
              <a:gd name="connsiteY115" fmla="*/ 5341753 h 6858000"/>
              <a:gd name="connsiteX116" fmla="*/ 6037677 w 6128435"/>
              <a:gd name="connsiteY116" fmla="*/ 5354807 h 6858000"/>
              <a:gd name="connsiteX117" fmla="*/ 6039728 w 6128435"/>
              <a:gd name="connsiteY117" fmla="*/ 5359416 h 6858000"/>
              <a:gd name="connsiteX118" fmla="*/ 6043311 w 6128435"/>
              <a:gd name="connsiteY118" fmla="*/ 5361407 h 6858000"/>
              <a:gd name="connsiteX119" fmla="*/ 6042954 w 6128435"/>
              <a:gd name="connsiteY119" fmla="*/ 5362576 h 6858000"/>
              <a:gd name="connsiteX120" fmla="*/ 6053435 w 6128435"/>
              <a:gd name="connsiteY120" fmla="*/ 5387547 h 6858000"/>
              <a:gd name="connsiteX121" fmla="*/ 6065933 w 6128435"/>
              <a:gd name="connsiteY121" fmla="*/ 5443002 h 6858000"/>
              <a:gd name="connsiteX122" fmla="*/ 6068640 w 6128435"/>
              <a:gd name="connsiteY122" fmla="*/ 5474503 h 6858000"/>
              <a:gd name="connsiteX123" fmla="*/ 6080922 w 6128435"/>
              <a:gd name="connsiteY123" fmla="*/ 5561070 h 6858000"/>
              <a:gd name="connsiteX124" fmla="*/ 6096949 w 6128435"/>
              <a:gd name="connsiteY124" fmla="*/ 5648179 h 6858000"/>
              <a:gd name="connsiteX125" fmla="*/ 6125703 w 6128435"/>
              <a:gd name="connsiteY125" fmla="*/ 5692894 h 6858000"/>
              <a:gd name="connsiteX126" fmla="*/ 6126670 w 6128435"/>
              <a:gd name="connsiteY126" fmla="*/ 5697882 h 6858000"/>
              <a:gd name="connsiteX127" fmla="*/ 6124061 w 6128435"/>
              <a:gd name="connsiteY127" fmla="*/ 5710294 h 6858000"/>
              <a:gd name="connsiteX128" fmla="*/ 6122213 w 6128435"/>
              <a:gd name="connsiteY128" fmla="*/ 5714762 h 6858000"/>
              <a:gd name="connsiteX129" fmla="*/ 6121353 w 6128435"/>
              <a:gd name="connsiteY129" fmla="*/ 5721725 h 6858000"/>
              <a:gd name="connsiteX130" fmla="*/ 6121607 w 6128435"/>
              <a:gd name="connsiteY130" fmla="*/ 5721959 h 6858000"/>
              <a:gd name="connsiteX131" fmla="*/ 6120262 w 6128435"/>
              <a:gd name="connsiteY131" fmla="*/ 5728358 h 6858000"/>
              <a:gd name="connsiteX132" fmla="*/ 6110194 w 6128435"/>
              <a:gd name="connsiteY132" fmla="*/ 5758853 h 6858000"/>
              <a:gd name="connsiteX133" fmla="*/ 6127519 w 6128435"/>
              <a:gd name="connsiteY133" fmla="*/ 5865775 h 6858000"/>
              <a:gd name="connsiteX134" fmla="*/ 6128435 w 6128435"/>
              <a:gd name="connsiteY134" fmla="*/ 5870164 h 6858000"/>
              <a:gd name="connsiteX135" fmla="*/ 6119217 w 6128435"/>
              <a:gd name="connsiteY135" fmla="*/ 5888542 h 6858000"/>
              <a:gd name="connsiteX136" fmla="*/ 6115966 w 6128435"/>
              <a:gd name="connsiteY136" fmla="*/ 5898387 h 6858000"/>
              <a:gd name="connsiteX137" fmla="*/ 6111924 w 6128435"/>
              <a:gd name="connsiteY137" fmla="*/ 5900444 h 6858000"/>
              <a:gd name="connsiteX138" fmla="*/ 6108716 w 6128435"/>
              <a:gd name="connsiteY138" fmla="*/ 5915345 h 6858000"/>
              <a:gd name="connsiteX139" fmla="*/ 6109524 w 6128435"/>
              <a:gd name="connsiteY139" fmla="*/ 5917328 h 6858000"/>
              <a:gd name="connsiteX140" fmla="*/ 6102493 w 6128435"/>
              <a:gd name="connsiteY140" fmla="*/ 5928602 h 6858000"/>
              <a:gd name="connsiteX141" fmla="*/ 6056863 w 6128435"/>
              <a:gd name="connsiteY141" fmla="*/ 6000643 h 6858000"/>
              <a:gd name="connsiteX142" fmla="*/ 6045436 w 6128435"/>
              <a:gd name="connsiteY142" fmla="*/ 6124480 h 6858000"/>
              <a:gd name="connsiteX143" fmla="*/ 6030489 w 6128435"/>
              <a:gd name="connsiteY143" fmla="*/ 6317666 h 6858000"/>
              <a:gd name="connsiteX144" fmla="*/ 6007492 w 6128435"/>
              <a:gd name="connsiteY144" fmla="*/ 6440818 h 6858000"/>
              <a:gd name="connsiteX145" fmla="*/ 6009467 w 6128435"/>
              <a:gd name="connsiteY145" fmla="*/ 6487076 h 6858000"/>
              <a:gd name="connsiteX146" fmla="*/ 5995064 w 6128435"/>
              <a:gd name="connsiteY146" fmla="*/ 6540791 h 6858000"/>
              <a:gd name="connsiteX147" fmla="*/ 5996309 w 6128435"/>
              <a:gd name="connsiteY147" fmla="*/ 6543961 h 6858000"/>
              <a:gd name="connsiteX148" fmla="*/ 5996048 w 6128435"/>
              <a:gd name="connsiteY148" fmla="*/ 6555444 h 6858000"/>
              <a:gd name="connsiteX149" fmla="*/ 6002524 w 6128435"/>
              <a:gd name="connsiteY149" fmla="*/ 6560188 h 6858000"/>
              <a:gd name="connsiteX150" fmla="*/ 6006823 w 6128435"/>
              <a:gd name="connsiteY150" fmla="*/ 6578546 h 6858000"/>
              <a:gd name="connsiteX151" fmla="*/ 6004510 w 6128435"/>
              <a:gd name="connsiteY151" fmla="*/ 6599256 h 6858000"/>
              <a:gd name="connsiteX152" fmla="*/ 5986207 w 6128435"/>
              <a:gd name="connsiteY152" fmla="*/ 6695855 h 6858000"/>
              <a:gd name="connsiteX153" fmla="*/ 5979428 w 6128435"/>
              <a:gd name="connsiteY153" fmla="*/ 6754678 h 6858000"/>
              <a:gd name="connsiteX154" fmla="*/ 5983398 w 6128435"/>
              <a:gd name="connsiteY154" fmla="*/ 6778641 h 6858000"/>
              <a:gd name="connsiteX155" fmla="*/ 5984543 w 6128435"/>
              <a:gd name="connsiteY155" fmla="*/ 6811016 h 6858000"/>
              <a:gd name="connsiteX156" fmla="*/ 5981802 w 6128435"/>
              <a:gd name="connsiteY156" fmla="*/ 6838578 h 6858000"/>
              <a:gd name="connsiteX157" fmla="*/ 5979671 w 6128435"/>
              <a:gd name="connsiteY157" fmla="*/ 6858000 h 6858000"/>
              <a:gd name="connsiteX158" fmla="*/ 0 w 6128435"/>
              <a:gd name="connsiteY158" fmla="*/ 6858000 h 6858000"/>
              <a:gd name="connsiteX159" fmla="*/ 0 w 6128435"/>
              <a:gd name="connsiteY15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477595 w 6128435"/>
              <a:gd name="connsiteY52" fmla="*/ 3250534 h 6858000"/>
              <a:gd name="connsiteX53" fmla="*/ 5532836 w 6128435"/>
              <a:gd name="connsiteY53" fmla="*/ 3353840 h 6858000"/>
              <a:gd name="connsiteX54" fmla="*/ 5561229 w 6128435"/>
              <a:gd name="connsiteY54" fmla="*/ 3395784 h 6858000"/>
              <a:gd name="connsiteX55" fmla="*/ 5589758 w 6128435"/>
              <a:gd name="connsiteY55" fmla="*/ 3506453 h 6858000"/>
              <a:gd name="connsiteX56" fmla="*/ 5596144 w 6128435"/>
              <a:gd name="connsiteY56" fmla="*/ 3534624 h 6858000"/>
              <a:gd name="connsiteX57" fmla="*/ 5597750 w 6128435"/>
              <a:gd name="connsiteY57" fmla="*/ 3534129 h 6858000"/>
              <a:gd name="connsiteX58" fmla="*/ 5599700 w 6128435"/>
              <a:gd name="connsiteY58" fmla="*/ 3547221 h 6858000"/>
              <a:gd name="connsiteX59" fmla="*/ 5615031 w 6128435"/>
              <a:gd name="connsiteY59" fmla="*/ 3557482 h 6858000"/>
              <a:gd name="connsiteX60" fmla="*/ 5618377 w 6128435"/>
              <a:gd name="connsiteY60" fmla="*/ 3588431 h 6858000"/>
              <a:gd name="connsiteX61" fmla="*/ 5612155 w 6128435"/>
              <a:gd name="connsiteY61" fmla="*/ 3589869 h 6858000"/>
              <a:gd name="connsiteX62" fmla="*/ 5620843 w 6128435"/>
              <a:gd name="connsiteY62" fmla="*/ 3606745 h 6858000"/>
              <a:gd name="connsiteX63" fmla="*/ 5655472 w 6128435"/>
              <a:gd name="connsiteY63" fmla="*/ 3678877 h 6858000"/>
              <a:gd name="connsiteX64" fmla="*/ 5680448 w 6128435"/>
              <a:gd name="connsiteY64" fmla="*/ 3717760 h 6858000"/>
              <a:gd name="connsiteX65" fmla="*/ 5683015 w 6128435"/>
              <a:gd name="connsiteY65" fmla="*/ 3762025 h 6858000"/>
              <a:gd name="connsiteX66" fmla="*/ 5696643 w 6128435"/>
              <a:gd name="connsiteY66" fmla="*/ 3773888 h 6858000"/>
              <a:gd name="connsiteX67" fmla="*/ 5699203 w 6128435"/>
              <a:gd name="connsiteY67" fmla="*/ 3775823 h 6858000"/>
              <a:gd name="connsiteX68" fmla="*/ 5704824 w 6128435"/>
              <a:gd name="connsiteY68" fmla="*/ 3785966 h 6858000"/>
              <a:gd name="connsiteX69" fmla="*/ 5712204 w 6128435"/>
              <a:gd name="connsiteY69" fmla="*/ 3785830 h 6858000"/>
              <a:gd name="connsiteX70" fmla="*/ 5724816 w 6128435"/>
              <a:gd name="connsiteY70" fmla="*/ 3798949 h 6858000"/>
              <a:gd name="connsiteX71" fmla="*/ 5733539 w 6128435"/>
              <a:gd name="connsiteY71" fmla="*/ 3818457 h 6858000"/>
              <a:gd name="connsiteX72" fmla="*/ 5768491 w 6128435"/>
              <a:gd name="connsiteY72" fmla="*/ 3914399 h 6858000"/>
              <a:gd name="connsiteX73" fmla="*/ 5793123 w 6128435"/>
              <a:gd name="connsiteY73" fmla="*/ 3969952 h 6858000"/>
              <a:gd name="connsiteX74" fmla="*/ 5808321 w 6128435"/>
              <a:gd name="connsiteY74" fmla="*/ 3988153 h 6858000"/>
              <a:gd name="connsiteX75" fmla="*/ 5825621 w 6128435"/>
              <a:gd name="connsiteY75" fmla="*/ 4015525 h 6858000"/>
              <a:gd name="connsiteX76" fmla="*/ 5860672 w 6128435"/>
              <a:gd name="connsiteY76" fmla="*/ 4061579 h 6858000"/>
              <a:gd name="connsiteX77" fmla="*/ 5872173 w 6128435"/>
              <a:gd name="connsiteY77" fmla="*/ 4088497 h 6858000"/>
              <a:gd name="connsiteX78" fmla="*/ 5883705 w 6128435"/>
              <a:gd name="connsiteY78" fmla="*/ 4101899 h 6858000"/>
              <a:gd name="connsiteX79" fmla="*/ 5885314 w 6128435"/>
              <a:gd name="connsiteY79" fmla="*/ 4108387 h 6858000"/>
              <a:gd name="connsiteX80" fmla="*/ 5894095 w 6128435"/>
              <a:gd name="connsiteY80" fmla="*/ 4128857 h 6858000"/>
              <a:gd name="connsiteX81" fmla="*/ 5898339 w 6128435"/>
              <a:gd name="connsiteY81" fmla="*/ 4140800 h 6858000"/>
              <a:gd name="connsiteX82" fmla="*/ 5899734 w 6128435"/>
              <a:gd name="connsiteY82" fmla="*/ 4145632 h 6858000"/>
              <a:gd name="connsiteX83" fmla="*/ 5903513 w 6128435"/>
              <a:gd name="connsiteY83" fmla="*/ 4187661 h 6858000"/>
              <a:gd name="connsiteX84" fmla="*/ 5917114 w 6128435"/>
              <a:gd name="connsiteY84" fmla="*/ 4213096 h 6858000"/>
              <a:gd name="connsiteX85" fmla="*/ 5921153 w 6128435"/>
              <a:gd name="connsiteY85" fmla="*/ 4236222 h 6858000"/>
              <a:gd name="connsiteX86" fmla="*/ 5924233 w 6128435"/>
              <a:gd name="connsiteY86" fmla="*/ 4242060 h 6858000"/>
              <a:gd name="connsiteX87" fmla="*/ 5928910 w 6128435"/>
              <a:gd name="connsiteY87" fmla="*/ 4300973 h 6858000"/>
              <a:gd name="connsiteX88" fmla="*/ 5939320 w 6128435"/>
              <a:gd name="connsiteY88" fmla="*/ 4340435 h 6858000"/>
              <a:gd name="connsiteX89" fmla="*/ 5946705 w 6128435"/>
              <a:gd name="connsiteY89" fmla="*/ 4428051 h 6858000"/>
              <a:gd name="connsiteX90" fmla="*/ 5949261 w 6128435"/>
              <a:gd name="connsiteY90" fmla="*/ 4449185 h 6858000"/>
              <a:gd name="connsiteX91" fmla="*/ 5957504 w 6128435"/>
              <a:gd name="connsiteY91" fmla="*/ 4465911 h 6858000"/>
              <a:gd name="connsiteX92" fmla="*/ 5964689 w 6128435"/>
              <a:gd name="connsiteY92" fmla="*/ 4468532 h 6858000"/>
              <a:gd name="connsiteX93" fmla="*/ 5967062 w 6128435"/>
              <a:gd name="connsiteY93" fmla="*/ 4479923 h 6858000"/>
              <a:gd name="connsiteX94" fmla="*/ 5968960 w 6128435"/>
              <a:gd name="connsiteY94" fmla="*/ 4482655 h 6858000"/>
              <a:gd name="connsiteX95" fmla="*/ 5978567 w 6128435"/>
              <a:gd name="connsiteY95" fmla="*/ 4498605 h 6858000"/>
              <a:gd name="connsiteX96" fmla="*/ 5980106 w 6128435"/>
              <a:gd name="connsiteY96" fmla="*/ 4585087 h 6858000"/>
              <a:gd name="connsiteX97" fmla="*/ 5998138 w 6128435"/>
              <a:gd name="connsiteY97" fmla="*/ 4697518 h 6858000"/>
              <a:gd name="connsiteX98" fmla="*/ 6013516 w 6128435"/>
              <a:gd name="connsiteY98" fmla="*/ 4786619 h 6858000"/>
              <a:gd name="connsiteX99" fmla="*/ 6025404 w 6128435"/>
              <a:gd name="connsiteY99" fmla="*/ 4858148 h 6858000"/>
              <a:gd name="connsiteX100" fmla="*/ 6007749 w 6128435"/>
              <a:gd name="connsiteY100" fmla="*/ 4964715 h 6858000"/>
              <a:gd name="connsiteX101" fmla="*/ 6005269 w 6128435"/>
              <a:gd name="connsiteY101" fmla="*/ 5150567 h 6858000"/>
              <a:gd name="connsiteX102" fmla="*/ 6001127 w 6128435"/>
              <a:gd name="connsiteY102" fmla="*/ 5164609 h 6858000"/>
              <a:gd name="connsiteX103" fmla="*/ 5996647 w 6128435"/>
              <a:gd name="connsiteY103" fmla="*/ 5185640 h 6858000"/>
              <a:gd name="connsiteX104" fmla="*/ 5998514 w 6128435"/>
              <a:gd name="connsiteY104" fmla="*/ 5189673 h 6858000"/>
              <a:gd name="connsiteX105" fmla="*/ 5995970 w 6128435"/>
              <a:gd name="connsiteY105" fmla="*/ 5221547 h 6858000"/>
              <a:gd name="connsiteX106" fmla="*/ 5997218 w 6128435"/>
              <a:gd name="connsiteY106" fmla="*/ 5222031 h 6858000"/>
              <a:gd name="connsiteX107" fmla="*/ 6002116 w 6128435"/>
              <a:gd name="connsiteY107" fmla="*/ 5231223 h 6858000"/>
              <a:gd name="connsiteX108" fmla="*/ 6008541 w 6128435"/>
              <a:gd name="connsiteY108" fmla="*/ 5248680 h 6858000"/>
              <a:gd name="connsiteX109" fmla="*/ 6039260 w 6128435"/>
              <a:gd name="connsiteY109" fmla="*/ 5289518 h 6858000"/>
              <a:gd name="connsiteX110" fmla="*/ 6036748 w 6128435"/>
              <a:gd name="connsiteY110" fmla="*/ 5322752 h 6858000"/>
              <a:gd name="connsiteX111" fmla="*/ 6036943 w 6128435"/>
              <a:gd name="connsiteY111" fmla="*/ 5329480 h 6858000"/>
              <a:gd name="connsiteX112" fmla="*/ 6037236 w 6128435"/>
              <a:gd name="connsiteY112" fmla="*/ 5329634 h 6858000"/>
              <a:gd name="connsiteX113" fmla="*/ 6038019 w 6128435"/>
              <a:gd name="connsiteY113" fmla="*/ 5336764 h 6858000"/>
              <a:gd name="connsiteX114" fmla="*/ 6037298 w 6128435"/>
              <a:gd name="connsiteY114" fmla="*/ 5341753 h 6858000"/>
              <a:gd name="connsiteX115" fmla="*/ 6037677 w 6128435"/>
              <a:gd name="connsiteY115" fmla="*/ 5354807 h 6858000"/>
              <a:gd name="connsiteX116" fmla="*/ 6039728 w 6128435"/>
              <a:gd name="connsiteY116" fmla="*/ 5359416 h 6858000"/>
              <a:gd name="connsiteX117" fmla="*/ 6043311 w 6128435"/>
              <a:gd name="connsiteY117" fmla="*/ 5361407 h 6858000"/>
              <a:gd name="connsiteX118" fmla="*/ 6042954 w 6128435"/>
              <a:gd name="connsiteY118" fmla="*/ 5362576 h 6858000"/>
              <a:gd name="connsiteX119" fmla="*/ 6053435 w 6128435"/>
              <a:gd name="connsiteY119" fmla="*/ 5387547 h 6858000"/>
              <a:gd name="connsiteX120" fmla="*/ 6065933 w 6128435"/>
              <a:gd name="connsiteY120" fmla="*/ 5443002 h 6858000"/>
              <a:gd name="connsiteX121" fmla="*/ 6068640 w 6128435"/>
              <a:gd name="connsiteY121" fmla="*/ 5474503 h 6858000"/>
              <a:gd name="connsiteX122" fmla="*/ 6080922 w 6128435"/>
              <a:gd name="connsiteY122" fmla="*/ 5561070 h 6858000"/>
              <a:gd name="connsiteX123" fmla="*/ 6096949 w 6128435"/>
              <a:gd name="connsiteY123" fmla="*/ 5648179 h 6858000"/>
              <a:gd name="connsiteX124" fmla="*/ 6125703 w 6128435"/>
              <a:gd name="connsiteY124" fmla="*/ 5692894 h 6858000"/>
              <a:gd name="connsiteX125" fmla="*/ 6126670 w 6128435"/>
              <a:gd name="connsiteY125" fmla="*/ 5697882 h 6858000"/>
              <a:gd name="connsiteX126" fmla="*/ 6124061 w 6128435"/>
              <a:gd name="connsiteY126" fmla="*/ 5710294 h 6858000"/>
              <a:gd name="connsiteX127" fmla="*/ 6122213 w 6128435"/>
              <a:gd name="connsiteY127" fmla="*/ 5714762 h 6858000"/>
              <a:gd name="connsiteX128" fmla="*/ 6121353 w 6128435"/>
              <a:gd name="connsiteY128" fmla="*/ 5721725 h 6858000"/>
              <a:gd name="connsiteX129" fmla="*/ 6121607 w 6128435"/>
              <a:gd name="connsiteY129" fmla="*/ 5721959 h 6858000"/>
              <a:gd name="connsiteX130" fmla="*/ 6120262 w 6128435"/>
              <a:gd name="connsiteY130" fmla="*/ 5728358 h 6858000"/>
              <a:gd name="connsiteX131" fmla="*/ 6110194 w 6128435"/>
              <a:gd name="connsiteY131" fmla="*/ 5758853 h 6858000"/>
              <a:gd name="connsiteX132" fmla="*/ 6127519 w 6128435"/>
              <a:gd name="connsiteY132" fmla="*/ 5865775 h 6858000"/>
              <a:gd name="connsiteX133" fmla="*/ 6128435 w 6128435"/>
              <a:gd name="connsiteY133" fmla="*/ 5870164 h 6858000"/>
              <a:gd name="connsiteX134" fmla="*/ 6119217 w 6128435"/>
              <a:gd name="connsiteY134" fmla="*/ 5888542 h 6858000"/>
              <a:gd name="connsiteX135" fmla="*/ 6115966 w 6128435"/>
              <a:gd name="connsiteY135" fmla="*/ 5898387 h 6858000"/>
              <a:gd name="connsiteX136" fmla="*/ 6111924 w 6128435"/>
              <a:gd name="connsiteY136" fmla="*/ 5900444 h 6858000"/>
              <a:gd name="connsiteX137" fmla="*/ 6108716 w 6128435"/>
              <a:gd name="connsiteY137" fmla="*/ 5915345 h 6858000"/>
              <a:gd name="connsiteX138" fmla="*/ 6109524 w 6128435"/>
              <a:gd name="connsiteY138" fmla="*/ 5917328 h 6858000"/>
              <a:gd name="connsiteX139" fmla="*/ 6102493 w 6128435"/>
              <a:gd name="connsiteY139" fmla="*/ 5928602 h 6858000"/>
              <a:gd name="connsiteX140" fmla="*/ 6056863 w 6128435"/>
              <a:gd name="connsiteY140" fmla="*/ 6000643 h 6858000"/>
              <a:gd name="connsiteX141" fmla="*/ 6045436 w 6128435"/>
              <a:gd name="connsiteY141" fmla="*/ 6124480 h 6858000"/>
              <a:gd name="connsiteX142" fmla="*/ 6030489 w 6128435"/>
              <a:gd name="connsiteY142" fmla="*/ 6317666 h 6858000"/>
              <a:gd name="connsiteX143" fmla="*/ 6007492 w 6128435"/>
              <a:gd name="connsiteY143" fmla="*/ 6440818 h 6858000"/>
              <a:gd name="connsiteX144" fmla="*/ 6009467 w 6128435"/>
              <a:gd name="connsiteY144" fmla="*/ 6487076 h 6858000"/>
              <a:gd name="connsiteX145" fmla="*/ 5995064 w 6128435"/>
              <a:gd name="connsiteY145" fmla="*/ 6540791 h 6858000"/>
              <a:gd name="connsiteX146" fmla="*/ 5996309 w 6128435"/>
              <a:gd name="connsiteY146" fmla="*/ 6543961 h 6858000"/>
              <a:gd name="connsiteX147" fmla="*/ 5996048 w 6128435"/>
              <a:gd name="connsiteY147" fmla="*/ 6555444 h 6858000"/>
              <a:gd name="connsiteX148" fmla="*/ 6002524 w 6128435"/>
              <a:gd name="connsiteY148" fmla="*/ 6560188 h 6858000"/>
              <a:gd name="connsiteX149" fmla="*/ 6006823 w 6128435"/>
              <a:gd name="connsiteY149" fmla="*/ 6578546 h 6858000"/>
              <a:gd name="connsiteX150" fmla="*/ 6004510 w 6128435"/>
              <a:gd name="connsiteY150" fmla="*/ 6599256 h 6858000"/>
              <a:gd name="connsiteX151" fmla="*/ 5986207 w 6128435"/>
              <a:gd name="connsiteY151" fmla="*/ 6695855 h 6858000"/>
              <a:gd name="connsiteX152" fmla="*/ 5979428 w 6128435"/>
              <a:gd name="connsiteY152" fmla="*/ 6754678 h 6858000"/>
              <a:gd name="connsiteX153" fmla="*/ 5983398 w 6128435"/>
              <a:gd name="connsiteY153" fmla="*/ 6778641 h 6858000"/>
              <a:gd name="connsiteX154" fmla="*/ 5984543 w 6128435"/>
              <a:gd name="connsiteY154" fmla="*/ 6811016 h 6858000"/>
              <a:gd name="connsiteX155" fmla="*/ 5981802 w 6128435"/>
              <a:gd name="connsiteY155" fmla="*/ 6838578 h 6858000"/>
              <a:gd name="connsiteX156" fmla="*/ 5979671 w 6128435"/>
              <a:gd name="connsiteY156" fmla="*/ 6858000 h 6858000"/>
              <a:gd name="connsiteX157" fmla="*/ 0 w 6128435"/>
              <a:gd name="connsiteY157" fmla="*/ 6858000 h 6858000"/>
              <a:gd name="connsiteX158" fmla="*/ 0 w 6128435"/>
              <a:gd name="connsiteY15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532836 w 6128435"/>
              <a:gd name="connsiteY52" fmla="*/ 3353840 h 6858000"/>
              <a:gd name="connsiteX53" fmla="*/ 5561229 w 6128435"/>
              <a:gd name="connsiteY53" fmla="*/ 3395784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516007 w 6128435"/>
              <a:gd name="connsiteY52" fmla="*/ 3258473 h 6858000"/>
              <a:gd name="connsiteX53" fmla="*/ 5561229 w 6128435"/>
              <a:gd name="connsiteY53" fmla="*/ 3395784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08716 w 6128435"/>
              <a:gd name="connsiteY135" fmla="*/ 5915345 h 6858000"/>
              <a:gd name="connsiteX136" fmla="*/ 6109524 w 6128435"/>
              <a:gd name="connsiteY136" fmla="*/ 5917328 h 6858000"/>
              <a:gd name="connsiteX137" fmla="*/ 6102493 w 6128435"/>
              <a:gd name="connsiteY137" fmla="*/ 5928602 h 6858000"/>
              <a:gd name="connsiteX138" fmla="*/ 6056863 w 6128435"/>
              <a:gd name="connsiteY138" fmla="*/ 6000643 h 6858000"/>
              <a:gd name="connsiteX139" fmla="*/ 6045436 w 6128435"/>
              <a:gd name="connsiteY139" fmla="*/ 6124480 h 6858000"/>
              <a:gd name="connsiteX140" fmla="*/ 6030489 w 6128435"/>
              <a:gd name="connsiteY140" fmla="*/ 6317666 h 6858000"/>
              <a:gd name="connsiteX141" fmla="*/ 6007492 w 6128435"/>
              <a:gd name="connsiteY141" fmla="*/ 6440818 h 6858000"/>
              <a:gd name="connsiteX142" fmla="*/ 6009467 w 6128435"/>
              <a:gd name="connsiteY142" fmla="*/ 6487076 h 6858000"/>
              <a:gd name="connsiteX143" fmla="*/ 5995064 w 6128435"/>
              <a:gd name="connsiteY143" fmla="*/ 6540791 h 6858000"/>
              <a:gd name="connsiteX144" fmla="*/ 5996309 w 6128435"/>
              <a:gd name="connsiteY144" fmla="*/ 6543961 h 6858000"/>
              <a:gd name="connsiteX145" fmla="*/ 5996048 w 6128435"/>
              <a:gd name="connsiteY145" fmla="*/ 6555444 h 6858000"/>
              <a:gd name="connsiteX146" fmla="*/ 6002524 w 6128435"/>
              <a:gd name="connsiteY146" fmla="*/ 6560188 h 6858000"/>
              <a:gd name="connsiteX147" fmla="*/ 6006823 w 6128435"/>
              <a:gd name="connsiteY147" fmla="*/ 6578546 h 6858000"/>
              <a:gd name="connsiteX148" fmla="*/ 6004510 w 6128435"/>
              <a:gd name="connsiteY148" fmla="*/ 6599256 h 6858000"/>
              <a:gd name="connsiteX149" fmla="*/ 5986207 w 6128435"/>
              <a:gd name="connsiteY149" fmla="*/ 6695855 h 6858000"/>
              <a:gd name="connsiteX150" fmla="*/ 5979428 w 6128435"/>
              <a:gd name="connsiteY150" fmla="*/ 6754678 h 6858000"/>
              <a:gd name="connsiteX151" fmla="*/ 5983398 w 6128435"/>
              <a:gd name="connsiteY151" fmla="*/ 6778641 h 6858000"/>
              <a:gd name="connsiteX152" fmla="*/ 5984543 w 6128435"/>
              <a:gd name="connsiteY152" fmla="*/ 6811016 h 6858000"/>
              <a:gd name="connsiteX153" fmla="*/ 5981802 w 6128435"/>
              <a:gd name="connsiteY153" fmla="*/ 6838578 h 6858000"/>
              <a:gd name="connsiteX154" fmla="*/ 5979671 w 6128435"/>
              <a:gd name="connsiteY154" fmla="*/ 6858000 h 6858000"/>
              <a:gd name="connsiteX155" fmla="*/ 0 w 6128435"/>
              <a:gd name="connsiteY155" fmla="*/ 6858000 h 6858000"/>
              <a:gd name="connsiteX156" fmla="*/ 0 w 6128435"/>
              <a:gd name="connsiteY15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08716 w 6128435"/>
              <a:gd name="connsiteY135" fmla="*/ 5915345 h 6858000"/>
              <a:gd name="connsiteX136" fmla="*/ 6102493 w 6128435"/>
              <a:gd name="connsiteY136" fmla="*/ 5928602 h 6858000"/>
              <a:gd name="connsiteX137" fmla="*/ 6056863 w 6128435"/>
              <a:gd name="connsiteY137" fmla="*/ 6000643 h 6858000"/>
              <a:gd name="connsiteX138" fmla="*/ 6045436 w 6128435"/>
              <a:gd name="connsiteY138" fmla="*/ 6124480 h 6858000"/>
              <a:gd name="connsiteX139" fmla="*/ 6030489 w 6128435"/>
              <a:gd name="connsiteY139" fmla="*/ 6317666 h 6858000"/>
              <a:gd name="connsiteX140" fmla="*/ 6007492 w 6128435"/>
              <a:gd name="connsiteY140" fmla="*/ 6440818 h 6858000"/>
              <a:gd name="connsiteX141" fmla="*/ 6009467 w 6128435"/>
              <a:gd name="connsiteY141" fmla="*/ 6487076 h 6858000"/>
              <a:gd name="connsiteX142" fmla="*/ 5995064 w 6128435"/>
              <a:gd name="connsiteY142" fmla="*/ 6540791 h 6858000"/>
              <a:gd name="connsiteX143" fmla="*/ 5996309 w 6128435"/>
              <a:gd name="connsiteY143" fmla="*/ 6543961 h 6858000"/>
              <a:gd name="connsiteX144" fmla="*/ 5996048 w 6128435"/>
              <a:gd name="connsiteY144" fmla="*/ 6555444 h 6858000"/>
              <a:gd name="connsiteX145" fmla="*/ 6002524 w 6128435"/>
              <a:gd name="connsiteY145" fmla="*/ 6560188 h 6858000"/>
              <a:gd name="connsiteX146" fmla="*/ 6006823 w 6128435"/>
              <a:gd name="connsiteY146" fmla="*/ 6578546 h 6858000"/>
              <a:gd name="connsiteX147" fmla="*/ 6004510 w 6128435"/>
              <a:gd name="connsiteY147" fmla="*/ 6599256 h 6858000"/>
              <a:gd name="connsiteX148" fmla="*/ 5986207 w 6128435"/>
              <a:gd name="connsiteY148" fmla="*/ 6695855 h 6858000"/>
              <a:gd name="connsiteX149" fmla="*/ 5979428 w 6128435"/>
              <a:gd name="connsiteY149" fmla="*/ 6754678 h 6858000"/>
              <a:gd name="connsiteX150" fmla="*/ 5983398 w 6128435"/>
              <a:gd name="connsiteY150" fmla="*/ 6778641 h 6858000"/>
              <a:gd name="connsiteX151" fmla="*/ 5984543 w 6128435"/>
              <a:gd name="connsiteY151" fmla="*/ 6811016 h 6858000"/>
              <a:gd name="connsiteX152" fmla="*/ 5981802 w 6128435"/>
              <a:gd name="connsiteY152" fmla="*/ 6838578 h 6858000"/>
              <a:gd name="connsiteX153" fmla="*/ 5979671 w 6128435"/>
              <a:gd name="connsiteY153" fmla="*/ 6858000 h 6858000"/>
              <a:gd name="connsiteX154" fmla="*/ 0 w 6128435"/>
              <a:gd name="connsiteY154" fmla="*/ 6858000 h 6858000"/>
              <a:gd name="connsiteX155" fmla="*/ 0 w 6128435"/>
              <a:gd name="connsiteY15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02493 w 6128435"/>
              <a:gd name="connsiteY135" fmla="*/ 5928602 h 6858000"/>
              <a:gd name="connsiteX136" fmla="*/ 6056863 w 6128435"/>
              <a:gd name="connsiteY136" fmla="*/ 6000643 h 6858000"/>
              <a:gd name="connsiteX137" fmla="*/ 6045436 w 6128435"/>
              <a:gd name="connsiteY137" fmla="*/ 6124480 h 6858000"/>
              <a:gd name="connsiteX138" fmla="*/ 6030489 w 6128435"/>
              <a:gd name="connsiteY138" fmla="*/ 6317666 h 6858000"/>
              <a:gd name="connsiteX139" fmla="*/ 6007492 w 6128435"/>
              <a:gd name="connsiteY139" fmla="*/ 6440818 h 6858000"/>
              <a:gd name="connsiteX140" fmla="*/ 6009467 w 6128435"/>
              <a:gd name="connsiteY140" fmla="*/ 6487076 h 6858000"/>
              <a:gd name="connsiteX141" fmla="*/ 5995064 w 6128435"/>
              <a:gd name="connsiteY141" fmla="*/ 6540791 h 6858000"/>
              <a:gd name="connsiteX142" fmla="*/ 5996309 w 6128435"/>
              <a:gd name="connsiteY142" fmla="*/ 6543961 h 6858000"/>
              <a:gd name="connsiteX143" fmla="*/ 5996048 w 6128435"/>
              <a:gd name="connsiteY143" fmla="*/ 6555444 h 6858000"/>
              <a:gd name="connsiteX144" fmla="*/ 6002524 w 6128435"/>
              <a:gd name="connsiteY144" fmla="*/ 6560188 h 6858000"/>
              <a:gd name="connsiteX145" fmla="*/ 6006823 w 6128435"/>
              <a:gd name="connsiteY145" fmla="*/ 6578546 h 6858000"/>
              <a:gd name="connsiteX146" fmla="*/ 6004510 w 6128435"/>
              <a:gd name="connsiteY146" fmla="*/ 6599256 h 6858000"/>
              <a:gd name="connsiteX147" fmla="*/ 5986207 w 6128435"/>
              <a:gd name="connsiteY147" fmla="*/ 6695855 h 6858000"/>
              <a:gd name="connsiteX148" fmla="*/ 5979428 w 6128435"/>
              <a:gd name="connsiteY148" fmla="*/ 6754678 h 6858000"/>
              <a:gd name="connsiteX149" fmla="*/ 5983398 w 6128435"/>
              <a:gd name="connsiteY149" fmla="*/ 6778641 h 6858000"/>
              <a:gd name="connsiteX150" fmla="*/ 5984543 w 6128435"/>
              <a:gd name="connsiteY150" fmla="*/ 6811016 h 6858000"/>
              <a:gd name="connsiteX151" fmla="*/ 5981802 w 6128435"/>
              <a:gd name="connsiteY151" fmla="*/ 6838578 h 6858000"/>
              <a:gd name="connsiteX152" fmla="*/ 5979671 w 6128435"/>
              <a:gd name="connsiteY152" fmla="*/ 6858000 h 6858000"/>
              <a:gd name="connsiteX153" fmla="*/ 0 w 6128435"/>
              <a:gd name="connsiteY153" fmla="*/ 6858000 h 6858000"/>
              <a:gd name="connsiteX154" fmla="*/ 0 w 6128435"/>
              <a:gd name="connsiteY15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02493 w 6128435"/>
              <a:gd name="connsiteY134" fmla="*/ 5928602 h 6858000"/>
              <a:gd name="connsiteX135" fmla="*/ 6056863 w 6128435"/>
              <a:gd name="connsiteY135" fmla="*/ 6000643 h 6858000"/>
              <a:gd name="connsiteX136" fmla="*/ 6045436 w 6128435"/>
              <a:gd name="connsiteY136" fmla="*/ 6124480 h 6858000"/>
              <a:gd name="connsiteX137" fmla="*/ 6030489 w 6128435"/>
              <a:gd name="connsiteY137" fmla="*/ 6317666 h 6858000"/>
              <a:gd name="connsiteX138" fmla="*/ 6007492 w 6128435"/>
              <a:gd name="connsiteY138" fmla="*/ 6440818 h 6858000"/>
              <a:gd name="connsiteX139" fmla="*/ 6009467 w 6128435"/>
              <a:gd name="connsiteY139" fmla="*/ 6487076 h 6858000"/>
              <a:gd name="connsiteX140" fmla="*/ 5995064 w 6128435"/>
              <a:gd name="connsiteY140" fmla="*/ 6540791 h 6858000"/>
              <a:gd name="connsiteX141" fmla="*/ 5996309 w 6128435"/>
              <a:gd name="connsiteY141" fmla="*/ 6543961 h 6858000"/>
              <a:gd name="connsiteX142" fmla="*/ 5996048 w 6128435"/>
              <a:gd name="connsiteY142" fmla="*/ 6555444 h 6858000"/>
              <a:gd name="connsiteX143" fmla="*/ 6002524 w 6128435"/>
              <a:gd name="connsiteY143" fmla="*/ 6560188 h 6858000"/>
              <a:gd name="connsiteX144" fmla="*/ 6006823 w 6128435"/>
              <a:gd name="connsiteY144" fmla="*/ 6578546 h 6858000"/>
              <a:gd name="connsiteX145" fmla="*/ 6004510 w 6128435"/>
              <a:gd name="connsiteY145" fmla="*/ 6599256 h 6858000"/>
              <a:gd name="connsiteX146" fmla="*/ 5986207 w 6128435"/>
              <a:gd name="connsiteY146" fmla="*/ 6695855 h 6858000"/>
              <a:gd name="connsiteX147" fmla="*/ 5979428 w 6128435"/>
              <a:gd name="connsiteY147" fmla="*/ 6754678 h 6858000"/>
              <a:gd name="connsiteX148" fmla="*/ 5983398 w 6128435"/>
              <a:gd name="connsiteY148" fmla="*/ 6778641 h 6858000"/>
              <a:gd name="connsiteX149" fmla="*/ 5984543 w 6128435"/>
              <a:gd name="connsiteY149" fmla="*/ 6811016 h 6858000"/>
              <a:gd name="connsiteX150" fmla="*/ 5981802 w 6128435"/>
              <a:gd name="connsiteY150" fmla="*/ 6838578 h 6858000"/>
              <a:gd name="connsiteX151" fmla="*/ 5979671 w 6128435"/>
              <a:gd name="connsiteY151" fmla="*/ 6858000 h 6858000"/>
              <a:gd name="connsiteX152" fmla="*/ 0 w 6128435"/>
              <a:gd name="connsiteY152" fmla="*/ 6858000 h 6858000"/>
              <a:gd name="connsiteX153" fmla="*/ 0 w 6128435"/>
              <a:gd name="connsiteY153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16589 w 6127519"/>
              <a:gd name="connsiteY43" fmla="*/ 2810822 h 6858000"/>
              <a:gd name="connsiteX44" fmla="*/ 5418542 w 6127519"/>
              <a:gd name="connsiteY44" fmla="*/ 2817745 h 6858000"/>
              <a:gd name="connsiteX45" fmla="*/ 5418847 w 6127519"/>
              <a:gd name="connsiteY45" fmla="*/ 2817825 h 6858000"/>
              <a:gd name="connsiteX46" fmla="*/ 5457023 w 6127519"/>
              <a:gd name="connsiteY46" fmla="*/ 2858292 h 6858000"/>
              <a:gd name="connsiteX47" fmla="*/ 5479298 w 6127519"/>
              <a:gd name="connsiteY47" fmla="*/ 2947791 h 6858000"/>
              <a:gd name="connsiteX48" fmla="*/ 5481770 w 6127519"/>
              <a:gd name="connsiteY48" fmla="*/ 2951352 h 6858000"/>
              <a:gd name="connsiteX49" fmla="*/ 5482045 w 6127519"/>
              <a:gd name="connsiteY49" fmla="*/ 2984371 h 6858000"/>
              <a:gd name="connsiteX50" fmla="*/ 5482415 w 6127519"/>
              <a:gd name="connsiteY50" fmla="*/ 3004079 h 6858000"/>
              <a:gd name="connsiteX51" fmla="*/ 5503944 w 6127519"/>
              <a:gd name="connsiteY51" fmla="*/ 3123335 h 6858000"/>
              <a:gd name="connsiteX52" fmla="*/ 5516007 w 6127519"/>
              <a:gd name="connsiteY52" fmla="*/ 3258473 h 6858000"/>
              <a:gd name="connsiteX53" fmla="*/ 5566839 w 6127519"/>
              <a:gd name="connsiteY53" fmla="*/ 3345295 h 6858000"/>
              <a:gd name="connsiteX54" fmla="*/ 5589758 w 6127519"/>
              <a:gd name="connsiteY54" fmla="*/ 3506453 h 6858000"/>
              <a:gd name="connsiteX55" fmla="*/ 5596144 w 6127519"/>
              <a:gd name="connsiteY55" fmla="*/ 3534624 h 6858000"/>
              <a:gd name="connsiteX56" fmla="*/ 5597750 w 6127519"/>
              <a:gd name="connsiteY56" fmla="*/ 3534129 h 6858000"/>
              <a:gd name="connsiteX57" fmla="*/ 5599700 w 6127519"/>
              <a:gd name="connsiteY57" fmla="*/ 3547221 h 6858000"/>
              <a:gd name="connsiteX58" fmla="*/ 5615031 w 6127519"/>
              <a:gd name="connsiteY58" fmla="*/ 3557482 h 6858000"/>
              <a:gd name="connsiteX59" fmla="*/ 5618377 w 6127519"/>
              <a:gd name="connsiteY59" fmla="*/ 3588431 h 6858000"/>
              <a:gd name="connsiteX60" fmla="*/ 5612155 w 6127519"/>
              <a:gd name="connsiteY60" fmla="*/ 3589869 h 6858000"/>
              <a:gd name="connsiteX61" fmla="*/ 5620843 w 6127519"/>
              <a:gd name="connsiteY61" fmla="*/ 3606745 h 6858000"/>
              <a:gd name="connsiteX62" fmla="*/ 5655472 w 6127519"/>
              <a:gd name="connsiteY62" fmla="*/ 3678877 h 6858000"/>
              <a:gd name="connsiteX63" fmla="*/ 5680448 w 6127519"/>
              <a:gd name="connsiteY63" fmla="*/ 3717760 h 6858000"/>
              <a:gd name="connsiteX64" fmla="*/ 5683015 w 6127519"/>
              <a:gd name="connsiteY64" fmla="*/ 3762025 h 6858000"/>
              <a:gd name="connsiteX65" fmla="*/ 5696643 w 6127519"/>
              <a:gd name="connsiteY65" fmla="*/ 3773888 h 6858000"/>
              <a:gd name="connsiteX66" fmla="*/ 5699203 w 6127519"/>
              <a:gd name="connsiteY66" fmla="*/ 3775823 h 6858000"/>
              <a:gd name="connsiteX67" fmla="*/ 5704824 w 6127519"/>
              <a:gd name="connsiteY67" fmla="*/ 3785966 h 6858000"/>
              <a:gd name="connsiteX68" fmla="*/ 5712204 w 6127519"/>
              <a:gd name="connsiteY68" fmla="*/ 3785830 h 6858000"/>
              <a:gd name="connsiteX69" fmla="*/ 5724816 w 6127519"/>
              <a:gd name="connsiteY69" fmla="*/ 3798949 h 6858000"/>
              <a:gd name="connsiteX70" fmla="*/ 5733539 w 6127519"/>
              <a:gd name="connsiteY70" fmla="*/ 3818457 h 6858000"/>
              <a:gd name="connsiteX71" fmla="*/ 5768491 w 6127519"/>
              <a:gd name="connsiteY71" fmla="*/ 3914399 h 6858000"/>
              <a:gd name="connsiteX72" fmla="*/ 5793123 w 6127519"/>
              <a:gd name="connsiteY72" fmla="*/ 3969952 h 6858000"/>
              <a:gd name="connsiteX73" fmla="*/ 5808321 w 6127519"/>
              <a:gd name="connsiteY73" fmla="*/ 3988153 h 6858000"/>
              <a:gd name="connsiteX74" fmla="*/ 5825621 w 6127519"/>
              <a:gd name="connsiteY74" fmla="*/ 4015525 h 6858000"/>
              <a:gd name="connsiteX75" fmla="*/ 5860672 w 6127519"/>
              <a:gd name="connsiteY75" fmla="*/ 4061579 h 6858000"/>
              <a:gd name="connsiteX76" fmla="*/ 5872173 w 6127519"/>
              <a:gd name="connsiteY76" fmla="*/ 4088497 h 6858000"/>
              <a:gd name="connsiteX77" fmla="*/ 5883705 w 6127519"/>
              <a:gd name="connsiteY77" fmla="*/ 4101899 h 6858000"/>
              <a:gd name="connsiteX78" fmla="*/ 5885314 w 6127519"/>
              <a:gd name="connsiteY78" fmla="*/ 4108387 h 6858000"/>
              <a:gd name="connsiteX79" fmla="*/ 5894095 w 6127519"/>
              <a:gd name="connsiteY79" fmla="*/ 4128857 h 6858000"/>
              <a:gd name="connsiteX80" fmla="*/ 5898339 w 6127519"/>
              <a:gd name="connsiteY80" fmla="*/ 4140800 h 6858000"/>
              <a:gd name="connsiteX81" fmla="*/ 5899734 w 6127519"/>
              <a:gd name="connsiteY81" fmla="*/ 4145632 h 6858000"/>
              <a:gd name="connsiteX82" fmla="*/ 5903513 w 6127519"/>
              <a:gd name="connsiteY82" fmla="*/ 4187661 h 6858000"/>
              <a:gd name="connsiteX83" fmla="*/ 5917114 w 6127519"/>
              <a:gd name="connsiteY83" fmla="*/ 4213096 h 6858000"/>
              <a:gd name="connsiteX84" fmla="*/ 5921153 w 6127519"/>
              <a:gd name="connsiteY84" fmla="*/ 4236222 h 6858000"/>
              <a:gd name="connsiteX85" fmla="*/ 5924233 w 6127519"/>
              <a:gd name="connsiteY85" fmla="*/ 4242060 h 6858000"/>
              <a:gd name="connsiteX86" fmla="*/ 5928910 w 6127519"/>
              <a:gd name="connsiteY86" fmla="*/ 4300973 h 6858000"/>
              <a:gd name="connsiteX87" fmla="*/ 5939320 w 6127519"/>
              <a:gd name="connsiteY87" fmla="*/ 4340435 h 6858000"/>
              <a:gd name="connsiteX88" fmla="*/ 5946705 w 6127519"/>
              <a:gd name="connsiteY88" fmla="*/ 4428051 h 6858000"/>
              <a:gd name="connsiteX89" fmla="*/ 5949261 w 6127519"/>
              <a:gd name="connsiteY89" fmla="*/ 4449185 h 6858000"/>
              <a:gd name="connsiteX90" fmla="*/ 5957504 w 6127519"/>
              <a:gd name="connsiteY90" fmla="*/ 4465911 h 6858000"/>
              <a:gd name="connsiteX91" fmla="*/ 5964689 w 6127519"/>
              <a:gd name="connsiteY91" fmla="*/ 4468532 h 6858000"/>
              <a:gd name="connsiteX92" fmla="*/ 5967062 w 6127519"/>
              <a:gd name="connsiteY92" fmla="*/ 4479923 h 6858000"/>
              <a:gd name="connsiteX93" fmla="*/ 5968960 w 6127519"/>
              <a:gd name="connsiteY93" fmla="*/ 4482655 h 6858000"/>
              <a:gd name="connsiteX94" fmla="*/ 5978567 w 6127519"/>
              <a:gd name="connsiteY94" fmla="*/ 4498605 h 6858000"/>
              <a:gd name="connsiteX95" fmla="*/ 5980106 w 6127519"/>
              <a:gd name="connsiteY95" fmla="*/ 4585087 h 6858000"/>
              <a:gd name="connsiteX96" fmla="*/ 5998138 w 6127519"/>
              <a:gd name="connsiteY96" fmla="*/ 4697518 h 6858000"/>
              <a:gd name="connsiteX97" fmla="*/ 6013516 w 6127519"/>
              <a:gd name="connsiteY97" fmla="*/ 4786619 h 6858000"/>
              <a:gd name="connsiteX98" fmla="*/ 6025404 w 6127519"/>
              <a:gd name="connsiteY98" fmla="*/ 4858148 h 6858000"/>
              <a:gd name="connsiteX99" fmla="*/ 6007749 w 6127519"/>
              <a:gd name="connsiteY99" fmla="*/ 4964715 h 6858000"/>
              <a:gd name="connsiteX100" fmla="*/ 6005269 w 6127519"/>
              <a:gd name="connsiteY100" fmla="*/ 5150567 h 6858000"/>
              <a:gd name="connsiteX101" fmla="*/ 6001127 w 6127519"/>
              <a:gd name="connsiteY101" fmla="*/ 5164609 h 6858000"/>
              <a:gd name="connsiteX102" fmla="*/ 5996647 w 6127519"/>
              <a:gd name="connsiteY102" fmla="*/ 5185640 h 6858000"/>
              <a:gd name="connsiteX103" fmla="*/ 5998514 w 6127519"/>
              <a:gd name="connsiteY103" fmla="*/ 5189673 h 6858000"/>
              <a:gd name="connsiteX104" fmla="*/ 5995970 w 6127519"/>
              <a:gd name="connsiteY104" fmla="*/ 5221547 h 6858000"/>
              <a:gd name="connsiteX105" fmla="*/ 5997218 w 6127519"/>
              <a:gd name="connsiteY105" fmla="*/ 5222031 h 6858000"/>
              <a:gd name="connsiteX106" fmla="*/ 6002116 w 6127519"/>
              <a:gd name="connsiteY106" fmla="*/ 5231223 h 6858000"/>
              <a:gd name="connsiteX107" fmla="*/ 6008541 w 6127519"/>
              <a:gd name="connsiteY107" fmla="*/ 5248680 h 6858000"/>
              <a:gd name="connsiteX108" fmla="*/ 6039260 w 6127519"/>
              <a:gd name="connsiteY108" fmla="*/ 5289518 h 6858000"/>
              <a:gd name="connsiteX109" fmla="*/ 6036748 w 6127519"/>
              <a:gd name="connsiteY109" fmla="*/ 5322752 h 6858000"/>
              <a:gd name="connsiteX110" fmla="*/ 6036943 w 6127519"/>
              <a:gd name="connsiteY110" fmla="*/ 5329480 h 6858000"/>
              <a:gd name="connsiteX111" fmla="*/ 6037236 w 6127519"/>
              <a:gd name="connsiteY111" fmla="*/ 5329634 h 6858000"/>
              <a:gd name="connsiteX112" fmla="*/ 6038019 w 6127519"/>
              <a:gd name="connsiteY112" fmla="*/ 5336764 h 6858000"/>
              <a:gd name="connsiteX113" fmla="*/ 6037298 w 6127519"/>
              <a:gd name="connsiteY113" fmla="*/ 5341753 h 6858000"/>
              <a:gd name="connsiteX114" fmla="*/ 6037677 w 6127519"/>
              <a:gd name="connsiteY114" fmla="*/ 5354807 h 6858000"/>
              <a:gd name="connsiteX115" fmla="*/ 6039728 w 6127519"/>
              <a:gd name="connsiteY115" fmla="*/ 5359416 h 6858000"/>
              <a:gd name="connsiteX116" fmla="*/ 6043311 w 6127519"/>
              <a:gd name="connsiteY116" fmla="*/ 5361407 h 6858000"/>
              <a:gd name="connsiteX117" fmla="*/ 6042954 w 6127519"/>
              <a:gd name="connsiteY117" fmla="*/ 5362576 h 6858000"/>
              <a:gd name="connsiteX118" fmla="*/ 6053435 w 6127519"/>
              <a:gd name="connsiteY118" fmla="*/ 5387547 h 6858000"/>
              <a:gd name="connsiteX119" fmla="*/ 6065933 w 6127519"/>
              <a:gd name="connsiteY119" fmla="*/ 5443002 h 6858000"/>
              <a:gd name="connsiteX120" fmla="*/ 6068640 w 6127519"/>
              <a:gd name="connsiteY120" fmla="*/ 5474503 h 6858000"/>
              <a:gd name="connsiteX121" fmla="*/ 6080922 w 6127519"/>
              <a:gd name="connsiteY121" fmla="*/ 5561070 h 6858000"/>
              <a:gd name="connsiteX122" fmla="*/ 6096949 w 6127519"/>
              <a:gd name="connsiteY122" fmla="*/ 5648179 h 6858000"/>
              <a:gd name="connsiteX123" fmla="*/ 6125703 w 6127519"/>
              <a:gd name="connsiteY123" fmla="*/ 5692894 h 6858000"/>
              <a:gd name="connsiteX124" fmla="*/ 6126670 w 6127519"/>
              <a:gd name="connsiteY124" fmla="*/ 5697882 h 6858000"/>
              <a:gd name="connsiteX125" fmla="*/ 6124061 w 6127519"/>
              <a:gd name="connsiteY125" fmla="*/ 5710294 h 6858000"/>
              <a:gd name="connsiteX126" fmla="*/ 6122213 w 6127519"/>
              <a:gd name="connsiteY126" fmla="*/ 5714762 h 6858000"/>
              <a:gd name="connsiteX127" fmla="*/ 6121353 w 6127519"/>
              <a:gd name="connsiteY127" fmla="*/ 5721725 h 6858000"/>
              <a:gd name="connsiteX128" fmla="*/ 6121607 w 6127519"/>
              <a:gd name="connsiteY128" fmla="*/ 5721959 h 6858000"/>
              <a:gd name="connsiteX129" fmla="*/ 6120262 w 6127519"/>
              <a:gd name="connsiteY129" fmla="*/ 5728358 h 6858000"/>
              <a:gd name="connsiteX130" fmla="*/ 6110194 w 6127519"/>
              <a:gd name="connsiteY130" fmla="*/ 5758853 h 6858000"/>
              <a:gd name="connsiteX131" fmla="*/ 6127519 w 6127519"/>
              <a:gd name="connsiteY131" fmla="*/ 5865775 h 6858000"/>
              <a:gd name="connsiteX132" fmla="*/ 6119217 w 6127519"/>
              <a:gd name="connsiteY132" fmla="*/ 5888542 h 6858000"/>
              <a:gd name="connsiteX133" fmla="*/ 6102493 w 6127519"/>
              <a:gd name="connsiteY133" fmla="*/ 5928602 h 6858000"/>
              <a:gd name="connsiteX134" fmla="*/ 6056863 w 6127519"/>
              <a:gd name="connsiteY134" fmla="*/ 6000643 h 6858000"/>
              <a:gd name="connsiteX135" fmla="*/ 6045436 w 6127519"/>
              <a:gd name="connsiteY135" fmla="*/ 6124480 h 6858000"/>
              <a:gd name="connsiteX136" fmla="*/ 6030489 w 6127519"/>
              <a:gd name="connsiteY136" fmla="*/ 6317666 h 6858000"/>
              <a:gd name="connsiteX137" fmla="*/ 6007492 w 6127519"/>
              <a:gd name="connsiteY137" fmla="*/ 6440818 h 6858000"/>
              <a:gd name="connsiteX138" fmla="*/ 6009467 w 6127519"/>
              <a:gd name="connsiteY138" fmla="*/ 6487076 h 6858000"/>
              <a:gd name="connsiteX139" fmla="*/ 5995064 w 6127519"/>
              <a:gd name="connsiteY139" fmla="*/ 6540791 h 6858000"/>
              <a:gd name="connsiteX140" fmla="*/ 5996309 w 6127519"/>
              <a:gd name="connsiteY140" fmla="*/ 6543961 h 6858000"/>
              <a:gd name="connsiteX141" fmla="*/ 5996048 w 6127519"/>
              <a:gd name="connsiteY141" fmla="*/ 6555444 h 6858000"/>
              <a:gd name="connsiteX142" fmla="*/ 6002524 w 6127519"/>
              <a:gd name="connsiteY142" fmla="*/ 6560188 h 6858000"/>
              <a:gd name="connsiteX143" fmla="*/ 6006823 w 6127519"/>
              <a:gd name="connsiteY143" fmla="*/ 6578546 h 6858000"/>
              <a:gd name="connsiteX144" fmla="*/ 6004510 w 6127519"/>
              <a:gd name="connsiteY144" fmla="*/ 6599256 h 6858000"/>
              <a:gd name="connsiteX145" fmla="*/ 5986207 w 6127519"/>
              <a:gd name="connsiteY145" fmla="*/ 6695855 h 6858000"/>
              <a:gd name="connsiteX146" fmla="*/ 5979428 w 6127519"/>
              <a:gd name="connsiteY146" fmla="*/ 6754678 h 6858000"/>
              <a:gd name="connsiteX147" fmla="*/ 5983398 w 6127519"/>
              <a:gd name="connsiteY147" fmla="*/ 6778641 h 6858000"/>
              <a:gd name="connsiteX148" fmla="*/ 5984543 w 6127519"/>
              <a:gd name="connsiteY148" fmla="*/ 6811016 h 6858000"/>
              <a:gd name="connsiteX149" fmla="*/ 5981802 w 6127519"/>
              <a:gd name="connsiteY149" fmla="*/ 6838578 h 6858000"/>
              <a:gd name="connsiteX150" fmla="*/ 5979671 w 6127519"/>
              <a:gd name="connsiteY150" fmla="*/ 6858000 h 6858000"/>
              <a:gd name="connsiteX151" fmla="*/ 0 w 6127519"/>
              <a:gd name="connsiteY151" fmla="*/ 6858000 h 6858000"/>
              <a:gd name="connsiteX152" fmla="*/ 0 w 6127519"/>
              <a:gd name="connsiteY152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02116 w 6127689"/>
              <a:gd name="connsiteY106" fmla="*/ 5231223 h 6858000"/>
              <a:gd name="connsiteX107" fmla="*/ 6008541 w 6127689"/>
              <a:gd name="connsiteY107" fmla="*/ 5248680 h 6858000"/>
              <a:gd name="connsiteX108" fmla="*/ 6039260 w 6127689"/>
              <a:gd name="connsiteY108" fmla="*/ 5289518 h 6858000"/>
              <a:gd name="connsiteX109" fmla="*/ 6036748 w 6127689"/>
              <a:gd name="connsiteY109" fmla="*/ 5322752 h 6858000"/>
              <a:gd name="connsiteX110" fmla="*/ 6036943 w 6127689"/>
              <a:gd name="connsiteY110" fmla="*/ 5329480 h 6858000"/>
              <a:gd name="connsiteX111" fmla="*/ 6037236 w 6127689"/>
              <a:gd name="connsiteY111" fmla="*/ 5329634 h 6858000"/>
              <a:gd name="connsiteX112" fmla="*/ 6038019 w 6127689"/>
              <a:gd name="connsiteY112" fmla="*/ 5336764 h 6858000"/>
              <a:gd name="connsiteX113" fmla="*/ 6037298 w 6127689"/>
              <a:gd name="connsiteY113" fmla="*/ 5341753 h 6858000"/>
              <a:gd name="connsiteX114" fmla="*/ 6037677 w 6127689"/>
              <a:gd name="connsiteY114" fmla="*/ 5354807 h 6858000"/>
              <a:gd name="connsiteX115" fmla="*/ 6039728 w 6127689"/>
              <a:gd name="connsiteY115" fmla="*/ 5359416 h 6858000"/>
              <a:gd name="connsiteX116" fmla="*/ 6043311 w 6127689"/>
              <a:gd name="connsiteY116" fmla="*/ 5361407 h 6858000"/>
              <a:gd name="connsiteX117" fmla="*/ 6042954 w 6127689"/>
              <a:gd name="connsiteY117" fmla="*/ 5362576 h 6858000"/>
              <a:gd name="connsiteX118" fmla="*/ 6053435 w 6127689"/>
              <a:gd name="connsiteY118" fmla="*/ 5387547 h 6858000"/>
              <a:gd name="connsiteX119" fmla="*/ 6065933 w 6127689"/>
              <a:gd name="connsiteY119" fmla="*/ 5443002 h 6858000"/>
              <a:gd name="connsiteX120" fmla="*/ 6068640 w 6127689"/>
              <a:gd name="connsiteY120" fmla="*/ 5474503 h 6858000"/>
              <a:gd name="connsiteX121" fmla="*/ 6080922 w 6127689"/>
              <a:gd name="connsiteY121" fmla="*/ 5561070 h 6858000"/>
              <a:gd name="connsiteX122" fmla="*/ 6096949 w 6127689"/>
              <a:gd name="connsiteY122" fmla="*/ 5648179 h 6858000"/>
              <a:gd name="connsiteX123" fmla="*/ 6125703 w 6127689"/>
              <a:gd name="connsiteY123" fmla="*/ 5692894 h 6858000"/>
              <a:gd name="connsiteX124" fmla="*/ 6126670 w 6127689"/>
              <a:gd name="connsiteY124" fmla="*/ 5697882 h 6858000"/>
              <a:gd name="connsiteX125" fmla="*/ 6124061 w 6127689"/>
              <a:gd name="connsiteY125" fmla="*/ 5710294 h 6858000"/>
              <a:gd name="connsiteX126" fmla="*/ 6122213 w 6127689"/>
              <a:gd name="connsiteY126" fmla="*/ 5714762 h 6858000"/>
              <a:gd name="connsiteX127" fmla="*/ 6121353 w 6127689"/>
              <a:gd name="connsiteY127" fmla="*/ 5721725 h 6858000"/>
              <a:gd name="connsiteX128" fmla="*/ 6121607 w 6127689"/>
              <a:gd name="connsiteY128" fmla="*/ 5721959 h 6858000"/>
              <a:gd name="connsiteX129" fmla="*/ 6120262 w 6127689"/>
              <a:gd name="connsiteY129" fmla="*/ 5728358 h 6858000"/>
              <a:gd name="connsiteX130" fmla="*/ 6127024 w 6127689"/>
              <a:gd name="connsiteY130" fmla="*/ 5786902 h 6858000"/>
              <a:gd name="connsiteX131" fmla="*/ 6127519 w 6127689"/>
              <a:gd name="connsiteY131" fmla="*/ 5865775 h 6858000"/>
              <a:gd name="connsiteX132" fmla="*/ 6119217 w 6127689"/>
              <a:gd name="connsiteY132" fmla="*/ 5888542 h 6858000"/>
              <a:gd name="connsiteX133" fmla="*/ 6102493 w 6127689"/>
              <a:gd name="connsiteY133" fmla="*/ 5928602 h 6858000"/>
              <a:gd name="connsiteX134" fmla="*/ 6056863 w 6127689"/>
              <a:gd name="connsiteY134" fmla="*/ 6000643 h 6858000"/>
              <a:gd name="connsiteX135" fmla="*/ 6045436 w 6127689"/>
              <a:gd name="connsiteY135" fmla="*/ 6124480 h 6858000"/>
              <a:gd name="connsiteX136" fmla="*/ 6030489 w 6127689"/>
              <a:gd name="connsiteY136" fmla="*/ 6317666 h 6858000"/>
              <a:gd name="connsiteX137" fmla="*/ 6007492 w 6127689"/>
              <a:gd name="connsiteY137" fmla="*/ 6440818 h 6858000"/>
              <a:gd name="connsiteX138" fmla="*/ 6009467 w 6127689"/>
              <a:gd name="connsiteY138" fmla="*/ 6487076 h 6858000"/>
              <a:gd name="connsiteX139" fmla="*/ 5995064 w 6127689"/>
              <a:gd name="connsiteY139" fmla="*/ 6540791 h 6858000"/>
              <a:gd name="connsiteX140" fmla="*/ 5996309 w 6127689"/>
              <a:gd name="connsiteY140" fmla="*/ 6543961 h 6858000"/>
              <a:gd name="connsiteX141" fmla="*/ 5996048 w 6127689"/>
              <a:gd name="connsiteY141" fmla="*/ 6555444 h 6858000"/>
              <a:gd name="connsiteX142" fmla="*/ 6002524 w 6127689"/>
              <a:gd name="connsiteY142" fmla="*/ 6560188 h 6858000"/>
              <a:gd name="connsiteX143" fmla="*/ 6006823 w 6127689"/>
              <a:gd name="connsiteY143" fmla="*/ 6578546 h 6858000"/>
              <a:gd name="connsiteX144" fmla="*/ 6004510 w 6127689"/>
              <a:gd name="connsiteY144" fmla="*/ 6599256 h 6858000"/>
              <a:gd name="connsiteX145" fmla="*/ 5986207 w 6127689"/>
              <a:gd name="connsiteY145" fmla="*/ 6695855 h 6858000"/>
              <a:gd name="connsiteX146" fmla="*/ 5979428 w 6127689"/>
              <a:gd name="connsiteY146" fmla="*/ 6754678 h 6858000"/>
              <a:gd name="connsiteX147" fmla="*/ 5983398 w 6127689"/>
              <a:gd name="connsiteY147" fmla="*/ 6778641 h 6858000"/>
              <a:gd name="connsiteX148" fmla="*/ 5984543 w 6127689"/>
              <a:gd name="connsiteY148" fmla="*/ 6811016 h 6858000"/>
              <a:gd name="connsiteX149" fmla="*/ 5981802 w 6127689"/>
              <a:gd name="connsiteY149" fmla="*/ 6838578 h 6858000"/>
              <a:gd name="connsiteX150" fmla="*/ 5979671 w 6127689"/>
              <a:gd name="connsiteY150" fmla="*/ 6858000 h 6858000"/>
              <a:gd name="connsiteX151" fmla="*/ 0 w 6127689"/>
              <a:gd name="connsiteY151" fmla="*/ 6858000 h 6858000"/>
              <a:gd name="connsiteX152" fmla="*/ 0 w 6127689"/>
              <a:gd name="connsiteY152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02116 w 6127689"/>
              <a:gd name="connsiteY106" fmla="*/ 5231223 h 6858000"/>
              <a:gd name="connsiteX107" fmla="*/ 6039260 w 6127689"/>
              <a:gd name="connsiteY107" fmla="*/ 5289518 h 6858000"/>
              <a:gd name="connsiteX108" fmla="*/ 6036748 w 6127689"/>
              <a:gd name="connsiteY108" fmla="*/ 5322752 h 6858000"/>
              <a:gd name="connsiteX109" fmla="*/ 6036943 w 6127689"/>
              <a:gd name="connsiteY109" fmla="*/ 5329480 h 6858000"/>
              <a:gd name="connsiteX110" fmla="*/ 6037236 w 6127689"/>
              <a:gd name="connsiteY110" fmla="*/ 5329634 h 6858000"/>
              <a:gd name="connsiteX111" fmla="*/ 6038019 w 6127689"/>
              <a:gd name="connsiteY111" fmla="*/ 5336764 h 6858000"/>
              <a:gd name="connsiteX112" fmla="*/ 6037298 w 6127689"/>
              <a:gd name="connsiteY112" fmla="*/ 5341753 h 6858000"/>
              <a:gd name="connsiteX113" fmla="*/ 6037677 w 6127689"/>
              <a:gd name="connsiteY113" fmla="*/ 5354807 h 6858000"/>
              <a:gd name="connsiteX114" fmla="*/ 6039728 w 6127689"/>
              <a:gd name="connsiteY114" fmla="*/ 5359416 h 6858000"/>
              <a:gd name="connsiteX115" fmla="*/ 6043311 w 6127689"/>
              <a:gd name="connsiteY115" fmla="*/ 5361407 h 6858000"/>
              <a:gd name="connsiteX116" fmla="*/ 6042954 w 6127689"/>
              <a:gd name="connsiteY116" fmla="*/ 5362576 h 6858000"/>
              <a:gd name="connsiteX117" fmla="*/ 6053435 w 6127689"/>
              <a:gd name="connsiteY117" fmla="*/ 5387547 h 6858000"/>
              <a:gd name="connsiteX118" fmla="*/ 6065933 w 6127689"/>
              <a:gd name="connsiteY118" fmla="*/ 5443002 h 6858000"/>
              <a:gd name="connsiteX119" fmla="*/ 6068640 w 6127689"/>
              <a:gd name="connsiteY119" fmla="*/ 5474503 h 6858000"/>
              <a:gd name="connsiteX120" fmla="*/ 6080922 w 6127689"/>
              <a:gd name="connsiteY120" fmla="*/ 5561070 h 6858000"/>
              <a:gd name="connsiteX121" fmla="*/ 6096949 w 6127689"/>
              <a:gd name="connsiteY121" fmla="*/ 5648179 h 6858000"/>
              <a:gd name="connsiteX122" fmla="*/ 6125703 w 6127689"/>
              <a:gd name="connsiteY122" fmla="*/ 5692894 h 6858000"/>
              <a:gd name="connsiteX123" fmla="*/ 6126670 w 6127689"/>
              <a:gd name="connsiteY123" fmla="*/ 5697882 h 6858000"/>
              <a:gd name="connsiteX124" fmla="*/ 6124061 w 6127689"/>
              <a:gd name="connsiteY124" fmla="*/ 5710294 h 6858000"/>
              <a:gd name="connsiteX125" fmla="*/ 6122213 w 6127689"/>
              <a:gd name="connsiteY125" fmla="*/ 5714762 h 6858000"/>
              <a:gd name="connsiteX126" fmla="*/ 6121353 w 6127689"/>
              <a:gd name="connsiteY126" fmla="*/ 5721725 h 6858000"/>
              <a:gd name="connsiteX127" fmla="*/ 6121607 w 6127689"/>
              <a:gd name="connsiteY127" fmla="*/ 5721959 h 6858000"/>
              <a:gd name="connsiteX128" fmla="*/ 6120262 w 6127689"/>
              <a:gd name="connsiteY128" fmla="*/ 5728358 h 6858000"/>
              <a:gd name="connsiteX129" fmla="*/ 6127024 w 6127689"/>
              <a:gd name="connsiteY129" fmla="*/ 5786902 h 6858000"/>
              <a:gd name="connsiteX130" fmla="*/ 6127519 w 6127689"/>
              <a:gd name="connsiteY130" fmla="*/ 5865775 h 6858000"/>
              <a:gd name="connsiteX131" fmla="*/ 6119217 w 6127689"/>
              <a:gd name="connsiteY131" fmla="*/ 5888542 h 6858000"/>
              <a:gd name="connsiteX132" fmla="*/ 6102493 w 6127689"/>
              <a:gd name="connsiteY132" fmla="*/ 5928602 h 6858000"/>
              <a:gd name="connsiteX133" fmla="*/ 6056863 w 6127689"/>
              <a:gd name="connsiteY133" fmla="*/ 6000643 h 6858000"/>
              <a:gd name="connsiteX134" fmla="*/ 6045436 w 6127689"/>
              <a:gd name="connsiteY134" fmla="*/ 6124480 h 6858000"/>
              <a:gd name="connsiteX135" fmla="*/ 6030489 w 6127689"/>
              <a:gd name="connsiteY135" fmla="*/ 6317666 h 6858000"/>
              <a:gd name="connsiteX136" fmla="*/ 6007492 w 6127689"/>
              <a:gd name="connsiteY136" fmla="*/ 6440818 h 6858000"/>
              <a:gd name="connsiteX137" fmla="*/ 6009467 w 6127689"/>
              <a:gd name="connsiteY137" fmla="*/ 6487076 h 6858000"/>
              <a:gd name="connsiteX138" fmla="*/ 5995064 w 6127689"/>
              <a:gd name="connsiteY138" fmla="*/ 6540791 h 6858000"/>
              <a:gd name="connsiteX139" fmla="*/ 5996309 w 6127689"/>
              <a:gd name="connsiteY139" fmla="*/ 6543961 h 6858000"/>
              <a:gd name="connsiteX140" fmla="*/ 5996048 w 6127689"/>
              <a:gd name="connsiteY140" fmla="*/ 6555444 h 6858000"/>
              <a:gd name="connsiteX141" fmla="*/ 6002524 w 6127689"/>
              <a:gd name="connsiteY141" fmla="*/ 6560188 h 6858000"/>
              <a:gd name="connsiteX142" fmla="*/ 6006823 w 6127689"/>
              <a:gd name="connsiteY142" fmla="*/ 6578546 h 6858000"/>
              <a:gd name="connsiteX143" fmla="*/ 6004510 w 6127689"/>
              <a:gd name="connsiteY143" fmla="*/ 6599256 h 6858000"/>
              <a:gd name="connsiteX144" fmla="*/ 5986207 w 6127689"/>
              <a:gd name="connsiteY144" fmla="*/ 6695855 h 6858000"/>
              <a:gd name="connsiteX145" fmla="*/ 5979428 w 6127689"/>
              <a:gd name="connsiteY145" fmla="*/ 6754678 h 6858000"/>
              <a:gd name="connsiteX146" fmla="*/ 5983398 w 6127689"/>
              <a:gd name="connsiteY146" fmla="*/ 6778641 h 6858000"/>
              <a:gd name="connsiteX147" fmla="*/ 5984543 w 6127689"/>
              <a:gd name="connsiteY147" fmla="*/ 6811016 h 6858000"/>
              <a:gd name="connsiteX148" fmla="*/ 5981802 w 6127689"/>
              <a:gd name="connsiteY148" fmla="*/ 6838578 h 6858000"/>
              <a:gd name="connsiteX149" fmla="*/ 5979671 w 6127689"/>
              <a:gd name="connsiteY149" fmla="*/ 6858000 h 6858000"/>
              <a:gd name="connsiteX150" fmla="*/ 0 w 6127689"/>
              <a:gd name="connsiteY150" fmla="*/ 6858000 h 6858000"/>
              <a:gd name="connsiteX151" fmla="*/ 0 w 6127689"/>
              <a:gd name="connsiteY151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39260 w 6127689"/>
              <a:gd name="connsiteY106" fmla="*/ 5289518 h 6858000"/>
              <a:gd name="connsiteX107" fmla="*/ 6036748 w 6127689"/>
              <a:gd name="connsiteY107" fmla="*/ 5322752 h 6858000"/>
              <a:gd name="connsiteX108" fmla="*/ 6036943 w 6127689"/>
              <a:gd name="connsiteY108" fmla="*/ 5329480 h 6858000"/>
              <a:gd name="connsiteX109" fmla="*/ 6037236 w 6127689"/>
              <a:gd name="connsiteY109" fmla="*/ 5329634 h 6858000"/>
              <a:gd name="connsiteX110" fmla="*/ 6038019 w 6127689"/>
              <a:gd name="connsiteY110" fmla="*/ 5336764 h 6858000"/>
              <a:gd name="connsiteX111" fmla="*/ 6037298 w 6127689"/>
              <a:gd name="connsiteY111" fmla="*/ 5341753 h 6858000"/>
              <a:gd name="connsiteX112" fmla="*/ 6037677 w 6127689"/>
              <a:gd name="connsiteY112" fmla="*/ 5354807 h 6858000"/>
              <a:gd name="connsiteX113" fmla="*/ 6039728 w 6127689"/>
              <a:gd name="connsiteY113" fmla="*/ 5359416 h 6858000"/>
              <a:gd name="connsiteX114" fmla="*/ 6043311 w 6127689"/>
              <a:gd name="connsiteY114" fmla="*/ 5361407 h 6858000"/>
              <a:gd name="connsiteX115" fmla="*/ 6042954 w 6127689"/>
              <a:gd name="connsiteY115" fmla="*/ 5362576 h 6858000"/>
              <a:gd name="connsiteX116" fmla="*/ 6053435 w 6127689"/>
              <a:gd name="connsiteY116" fmla="*/ 5387547 h 6858000"/>
              <a:gd name="connsiteX117" fmla="*/ 6065933 w 6127689"/>
              <a:gd name="connsiteY117" fmla="*/ 5443002 h 6858000"/>
              <a:gd name="connsiteX118" fmla="*/ 6068640 w 6127689"/>
              <a:gd name="connsiteY118" fmla="*/ 5474503 h 6858000"/>
              <a:gd name="connsiteX119" fmla="*/ 6080922 w 6127689"/>
              <a:gd name="connsiteY119" fmla="*/ 5561070 h 6858000"/>
              <a:gd name="connsiteX120" fmla="*/ 6096949 w 6127689"/>
              <a:gd name="connsiteY120" fmla="*/ 5648179 h 6858000"/>
              <a:gd name="connsiteX121" fmla="*/ 6125703 w 6127689"/>
              <a:gd name="connsiteY121" fmla="*/ 5692894 h 6858000"/>
              <a:gd name="connsiteX122" fmla="*/ 6126670 w 6127689"/>
              <a:gd name="connsiteY122" fmla="*/ 5697882 h 6858000"/>
              <a:gd name="connsiteX123" fmla="*/ 6124061 w 6127689"/>
              <a:gd name="connsiteY123" fmla="*/ 5710294 h 6858000"/>
              <a:gd name="connsiteX124" fmla="*/ 6122213 w 6127689"/>
              <a:gd name="connsiteY124" fmla="*/ 5714762 h 6858000"/>
              <a:gd name="connsiteX125" fmla="*/ 6121353 w 6127689"/>
              <a:gd name="connsiteY125" fmla="*/ 5721725 h 6858000"/>
              <a:gd name="connsiteX126" fmla="*/ 6121607 w 6127689"/>
              <a:gd name="connsiteY126" fmla="*/ 5721959 h 6858000"/>
              <a:gd name="connsiteX127" fmla="*/ 6120262 w 6127689"/>
              <a:gd name="connsiteY127" fmla="*/ 5728358 h 6858000"/>
              <a:gd name="connsiteX128" fmla="*/ 6127024 w 6127689"/>
              <a:gd name="connsiteY128" fmla="*/ 5786902 h 6858000"/>
              <a:gd name="connsiteX129" fmla="*/ 6127519 w 6127689"/>
              <a:gd name="connsiteY129" fmla="*/ 5865775 h 6858000"/>
              <a:gd name="connsiteX130" fmla="*/ 6119217 w 6127689"/>
              <a:gd name="connsiteY130" fmla="*/ 5888542 h 6858000"/>
              <a:gd name="connsiteX131" fmla="*/ 6102493 w 6127689"/>
              <a:gd name="connsiteY131" fmla="*/ 5928602 h 6858000"/>
              <a:gd name="connsiteX132" fmla="*/ 6056863 w 6127689"/>
              <a:gd name="connsiteY132" fmla="*/ 6000643 h 6858000"/>
              <a:gd name="connsiteX133" fmla="*/ 6045436 w 6127689"/>
              <a:gd name="connsiteY133" fmla="*/ 6124480 h 6858000"/>
              <a:gd name="connsiteX134" fmla="*/ 6030489 w 6127689"/>
              <a:gd name="connsiteY134" fmla="*/ 6317666 h 6858000"/>
              <a:gd name="connsiteX135" fmla="*/ 6007492 w 6127689"/>
              <a:gd name="connsiteY135" fmla="*/ 6440818 h 6858000"/>
              <a:gd name="connsiteX136" fmla="*/ 6009467 w 6127689"/>
              <a:gd name="connsiteY136" fmla="*/ 6487076 h 6858000"/>
              <a:gd name="connsiteX137" fmla="*/ 5995064 w 6127689"/>
              <a:gd name="connsiteY137" fmla="*/ 6540791 h 6858000"/>
              <a:gd name="connsiteX138" fmla="*/ 5996309 w 6127689"/>
              <a:gd name="connsiteY138" fmla="*/ 6543961 h 6858000"/>
              <a:gd name="connsiteX139" fmla="*/ 5996048 w 6127689"/>
              <a:gd name="connsiteY139" fmla="*/ 6555444 h 6858000"/>
              <a:gd name="connsiteX140" fmla="*/ 6002524 w 6127689"/>
              <a:gd name="connsiteY140" fmla="*/ 6560188 h 6858000"/>
              <a:gd name="connsiteX141" fmla="*/ 6006823 w 6127689"/>
              <a:gd name="connsiteY141" fmla="*/ 6578546 h 6858000"/>
              <a:gd name="connsiteX142" fmla="*/ 6004510 w 6127689"/>
              <a:gd name="connsiteY142" fmla="*/ 6599256 h 6858000"/>
              <a:gd name="connsiteX143" fmla="*/ 5986207 w 6127689"/>
              <a:gd name="connsiteY143" fmla="*/ 6695855 h 6858000"/>
              <a:gd name="connsiteX144" fmla="*/ 5979428 w 6127689"/>
              <a:gd name="connsiteY144" fmla="*/ 6754678 h 6858000"/>
              <a:gd name="connsiteX145" fmla="*/ 5983398 w 6127689"/>
              <a:gd name="connsiteY145" fmla="*/ 6778641 h 6858000"/>
              <a:gd name="connsiteX146" fmla="*/ 5984543 w 6127689"/>
              <a:gd name="connsiteY146" fmla="*/ 6811016 h 6858000"/>
              <a:gd name="connsiteX147" fmla="*/ 5981802 w 6127689"/>
              <a:gd name="connsiteY147" fmla="*/ 6838578 h 6858000"/>
              <a:gd name="connsiteX148" fmla="*/ 5979671 w 6127689"/>
              <a:gd name="connsiteY148" fmla="*/ 6858000 h 6858000"/>
              <a:gd name="connsiteX149" fmla="*/ 0 w 6127689"/>
              <a:gd name="connsiteY149" fmla="*/ 6858000 h 6858000"/>
              <a:gd name="connsiteX150" fmla="*/ 0 w 6127689"/>
              <a:gd name="connsiteY150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36748 w 6127689"/>
              <a:gd name="connsiteY106" fmla="*/ 5322752 h 6858000"/>
              <a:gd name="connsiteX107" fmla="*/ 6036943 w 6127689"/>
              <a:gd name="connsiteY107" fmla="*/ 5329480 h 6858000"/>
              <a:gd name="connsiteX108" fmla="*/ 6037236 w 6127689"/>
              <a:gd name="connsiteY108" fmla="*/ 5329634 h 6858000"/>
              <a:gd name="connsiteX109" fmla="*/ 6038019 w 6127689"/>
              <a:gd name="connsiteY109" fmla="*/ 5336764 h 6858000"/>
              <a:gd name="connsiteX110" fmla="*/ 6037298 w 6127689"/>
              <a:gd name="connsiteY110" fmla="*/ 5341753 h 6858000"/>
              <a:gd name="connsiteX111" fmla="*/ 6037677 w 6127689"/>
              <a:gd name="connsiteY111" fmla="*/ 5354807 h 6858000"/>
              <a:gd name="connsiteX112" fmla="*/ 6039728 w 6127689"/>
              <a:gd name="connsiteY112" fmla="*/ 5359416 h 6858000"/>
              <a:gd name="connsiteX113" fmla="*/ 6043311 w 6127689"/>
              <a:gd name="connsiteY113" fmla="*/ 5361407 h 6858000"/>
              <a:gd name="connsiteX114" fmla="*/ 6042954 w 6127689"/>
              <a:gd name="connsiteY114" fmla="*/ 5362576 h 6858000"/>
              <a:gd name="connsiteX115" fmla="*/ 6053435 w 6127689"/>
              <a:gd name="connsiteY115" fmla="*/ 5387547 h 6858000"/>
              <a:gd name="connsiteX116" fmla="*/ 6065933 w 6127689"/>
              <a:gd name="connsiteY116" fmla="*/ 5443002 h 6858000"/>
              <a:gd name="connsiteX117" fmla="*/ 6068640 w 6127689"/>
              <a:gd name="connsiteY117" fmla="*/ 5474503 h 6858000"/>
              <a:gd name="connsiteX118" fmla="*/ 6080922 w 6127689"/>
              <a:gd name="connsiteY118" fmla="*/ 5561070 h 6858000"/>
              <a:gd name="connsiteX119" fmla="*/ 6096949 w 6127689"/>
              <a:gd name="connsiteY119" fmla="*/ 5648179 h 6858000"/>
              <a:gd name="connsiteX120" fmla="*/ 6125703 w 6127689"/>
              <a:gd name="connsiteY120" fmla="*/ 5692894 h 6858000"/>
              <a:gd name="connsiteX121" fmla="*/ 6126670 w 6127689"/>
              <a:gd name="connsiteY121" fmla="*/ 5697882 h 6858000"/>
              <a:gd name="connsiteX122" fmla="*/ 6124061 w 6127689"/>
              <a:gd name="connsiteY122" fmla="*/ 5710294 h 6858000"/>
              <a:gd name="connsiteX123" fmla="*/ 6122213 w 6127689"/>
              <a:gd name="connsiteY123" fmla="*/ 5714762 h 6858000"/>
              <a:gd name="connsiteX124" fmla="*/ 6121353 w 6127689"/>
              <a:gd name="connsiteY124" fmla="*/ 5721725 h 6858000"/>
              <a:gd name="connsiteX125" fmla="*/ 6121607 w 6127689"/>
              <a:gd name="connsiteY125" fmla="*/ 5721959 h 6858000"/>
              <a:gd name="connsiteX126" fmla="*/ 6120262 w 6127689"/>
              <a:gd name="connsiteY126" fmla="*/ 5728358 h 6858000"/>
              <a:gd name="connsiteX127" fmla="*/ 6127024 w 6127689"/>
              <a:gd name="connsiteY127" fmla="*/ 5786902 h 6858000"/>
              <a:gd name="connsiteX128" fmla="*/ 6127519 w 6127689"/>
              <a:gd name="connsiteY128" fmla="*/ 5865775 h 6858000"/>
              <a:gd name="connsiteX129" fmla="*/ 6119217 w 6127689"/>
              <a:gd name="connsiteY129" fmla="*/ 5888542 h 6858000"/>
              <a:gd name="connsiteX130" fmla="*/ 6102493 w 6127689"/>
              <a:gd name="connsiteY130" fmla="*/ 5928602 h 6858000"/>
              <a:gd name="connsiteX131" fmla="*/ 6056863 w 6127689"/>
              <a:gd name="connsiteY131" fmla="*/ 6000643 h 6858000"/>
              <a:gd name="connsiteX132" fmla="*/ 6045436 w 6127689"/>
              <a:gd name="connsiteY132" fmla="*/ 6124480 h 6858000"/>
              <a:gd name="connsiteX133" fmla="*/ 6030489 w 6127689"/>
              <a:gd name="connsiteY133" fmla="*/ 6317666 h 6858000"/>
              <a:gd name="connsiteX134" fmla="*/ 6007492 w 6127689"/>
              <a:gd name="connsiteY134" fmla="*/ 6440818 h 6858000"/>
              <a:gd name="connsiteX135" fmla="*/ 6009467 w 6127689"/>
              <a:gd name="connsiteY135" fmla="*/ 6487076 h 6858000"/>
              <a:gd name="connsiteX136" fmla="*/ 5995064 w 6127689"/>
              <a:gd name="connsiteY136" fmla="*/ 6540791 h 6858000"/>
              <a:gd name="connsiteX137" fmla="*/ 5996309 w 6127689"/>
              <a:gd name="connsiteY137" fmla="*/ 6543961 h 6858000"/>
              <a:gd name="connsiteX138" fmla="*/ 5996048 w 6127689"/>
              <a:gd name="connsiteY138" fmla="*/ 6555444 h 6858000"/>
              <a:gd name="connsiteX139" fmla="*/ 6002524 w 6127689"/>
              <a:gd name="connsiteY139" fmla="*/ 6560188 h 6858000"/>
              <a:gd name="connsiteX140" fmla="*/ 6006823 w 6127689"/>
              <a:gd name="connsiteY140" fmla="*/ 6578546 h 6858000"/>
              <a:gd name="connsiteX141" fmla="*/ 6004510 w 6127689"/>
              <a:gd name="connsiteY141" fmla="*/ 6599256 h 6858000"/>
              <a:gd name="connsiteX142" fmla="*/ 5986207 w 6127689"/>
              <a:gd name="connsiteY142" fmla="*/ 6695855 h 6858000"/>
              <a:gd name="connsiteX143" fmla="*/ 5979428 w 6127689"/>
              <a:gd name="connsiteY143" fmla="*/ 6754678 h 6858000"/>
              <a:gd name="connsiteX144" fmla="*/ 5983398 w 6127689"/>
              <a:gd name="connsiteY144" fmla="*/ 6778641 h 6858000"/>
              <a:gd name="connsiteX145" fmla="*/ 5984543 w 6127689"/>
              <a:gd name="connsiteY145" fmla="*/ 6811016 h 6858000"/>
              <a:gd name="connsiteX146" fmla="*/ 5981802 w 6127689"/>
              <a:gd name="connsiteY146" fmla="*/ 6838578 h 6858000"/>
              <a:gd name="connsiteX147" fmla="*/ 5979671 w 6127689"/>
              <a:gd name="connsiteY147" fmla="*/ 6858000 h 6858000"/>
              <a:gd name="connsiteX148" fmla="*/ 0 w 6127689"/>
              <a:gd name="connsiteY148" fmla="*/ 6858000 h 6858000"/>
              <a:gd name="connsiteX149" fmla="*/ 0 w 6127689"/>
              <a:gd name="connsiteY149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6042096 w 6127689"/>
              <a:gd name="connsiteY105" fmla="*/ 5233251 h 6858000"/>
              <a:gd name="connsiteX106" fmla="*/ 6036748 w 6127689"/>
              <a:gd name="connsiteY106" fmla="*/ 5322752 h 6858000"/>
              <a:gd name="connsiteX107" fmla="*/ 6036943 w 6127689"/>
              <a:gd name="connsiteY107" fmla="*/ 5329480 h 6858000"/>
              <a:gd name="connsiteX108" fmla="*/ 6037236 w 6127689"/>
              <a:gd name="connsiteY108" fmla="*/ 5329634 h 6858000"/>
              <a:gd name="connsiteX109" fmla="*/ 6038019 w 6127689"/>
              <a:gd name="connsiteY109" fmla="*/ 5336764 h 6858000"/>
              <a:gd name="connsiteX110" fmla="*/ 6037298 w 6127689"/>
              <a:gd name="connsiteY110" fmla="*/ 5341753 h 6858000"/>
              <a:gd name="connsiteX111" fmla="*/ 6037677 w 6127689"/>
              <a:gd name="connsiteY111" fmla="*/ 5354807 h 6858000"/>
              <a:gd name="connsiteX112" fmla="*/ 6039728 w 6127689"/>
              <a:gd name="connsiteY112" fmla="*/ 5359416 h 6858000"/>
              <a:gd name="connsiteX113" fmla="*/ 6043311 w 6127689"/>
              <a:gd name="connsiteY113" fmla="*/ 5361407 h 6858000"/>
              <a:gd name="connsiteX114" fmla="*/ 6042954 w 6127689"/>
              <a:gd name="connsiteY114" fmla="*/ 5362576 h 6858000"/>
              <a:gd name="connsiteX115" fmla="*/ 6053435 w 6127689"/>
              <a:gd name="connsiteY115" fmla="*/ 5387547 h 6858000"/>
              <a:gd name="connsiteX116" fmla="*/ 6065933 w 6127689"/>
              <a:gd name="connsiteY116" fmla="*/ 5443002 h 6858000"/>
              <a:gd name="connsiteX117" fmla="*/ 6068640 w 6127689"/>
              <a:gd name="connsiteY117" fmla="*/ 5474503 h 6858000"/>
              <a:gd name="connsiteX118" fmla="*/ 6080922 w 6127689"/>
              <a:gd name="connsiteY118" fmla="*/ 5561070 h 6858000"/>
              <a:gd name="connsiteX119" fmla="*/ 6096949 w 6127689"/>
              <a:gd name="connsiteY119" fmla="*/ 5648179 h 6858000"/>
              <a:gd name="connsiteX120" fmla="*/ 6125703 w 6127689"/>
              <a:gd name="connsiteY120" fmla="*/ 5692894 h 6858000"/>
              <a:gd name="connsiteX121" fmla="*/ 6126670 w 6127689"/>
              <a:gd name="connsiteY121" fmla="*/ 5697882 h 6858000"/>
              <a:gd name="connsiteX122" fmla="*/ 6124061 w 6127689"/>
              <a:gd name="connsiteY122" fmla="*/ 5710294 h 6858000"/>
              <a:gd name="connsiteX123" fmla="*/ 6122213 w 6127689"/>
              <a:gd name="connsiteY123" fmla="*/ 5714762 h 6858000"/>
              <a:gd name="connsiteX124" fmla="*/ 6121353 w 6127689"/>
              <a:gd name="connsiteY124" fmla="*/ 5721725 h 6858000"/>
              <a:gd name="connsiteX125" fmla="*/ 6121607 w 6127689"/>
              <a:gd name="connsiteY125" fmla="*/ 5721959 h 6858000"/>
              <a:gd name="connsiteX126" fmla="*/ 6120262 w 6127689"/>
              <a:gd name="connsiteY126" fmla="*/ 5728358 h 6858000"/>
              <a:gd name="connsiteX127" fmla="*/ 6127024 w 6127689"/>
              <a:gd name="connsiteY127" fmla="*/ 5786902 h 6858000"/>
              <a:gd name="connsiteX128" fmla="*/ 6127519 w 6127689"/>
              <a:gd name="connsiteY128" fmla="*/ 5865775 h 6858000"/>
              <a:gd name="connsiteX129" fmla="*/ 6119217 w 6127689"/>
              <a:gd name="connsiteY129" fmla="*/ 5888542 h 6858000"/>
              <a:gd name="connsiteX130" fmla="*/ 6102493 w 6127689"/>
              <a:gd name="connsiteY130" fmla="*/ 5928602 h 6858000"/>
              <a:gd name="connsiteX131" fmla="*/ 6056863 w 6127689"/>
              <a:gd name="connsiteY131" fmla="*/ 6000643 h 6858000"/>
              <a:gd name="connsiteX132" fmla="*/ 6045436 w 6127689"/>
              <a:gd name="connsiteY132" fmla="*/ 6124480 h 6858000"/>
              <a:gd name="connsiteX133" fmla="*/ 6030489 w 6127689"/>
              <a:gd name="connsiteY133" fmla="*/ 6317666 h 6858000"/>
              <a:gd name="connsiteX134" fmla="*/ 6007492 w 6127689"/>
              <a:gd name="connsiteY134" fmla="*/ 6440818 h 6858000"/>
              <a:gd name="connsiteX135" fmla="*/ 6009467 w 6127689"/>
              <a:gd name="connsiteY135" fmla="*/ 6487076 h 6858000"/>
              <a:gd name="connsiteX136" fmla="*/ 5995064 w 6127689"/>
              <a:gd name="connsiteY136" fmla="*/ 6540791 h 6858000"/>
              <a:gd name="connsiteX137" fmla="*/ 5996309 w 6127689"/>
              <a:gd name="connsiteY137" fmla="*/ 6543961 h 6858000"/>
              <a:gd name="connsiteX138" fmla="*/ 5996048 w 6127689"/>
              <a:gd name="connsiteY138" fmla="*/ 6555444 h 6858000"/>
              <a:gd name="connsiteX139" fmla="*/ 6002524 w 6127689"/>
              <a:gd name="connsiteY139" fmla="*/ 6560188 h 6858000"/>
              <a:gd name="connsiteX140" fmla="*/ 6006823 w 6127689"/>
              <a:gd name="connsiteY140" fmla="*/ 6578546 h 6858000"/>
              <a:gd name="connsiteX141" fmla="*/ 6004510 w 6127689"/>
              <a:gd name="connsiteY141" fmla="*/ 6599256 h 6858000"/>
              <a:gd name="connsiteX142" fmla="*/ 5986207 w 6127689"/>
              <a:gd name="connsiteY142" fmla="*/ 6695855 h 6858000"/>
              <a:gd name="connsiteX143" fmla="*/ 5979428 w 6127689"/>
              <a:gd name="connsiteY143" fmla="*/ 6754678 h 6858000"/>
              <a:gd name="connsiteX144" fmla="*/ 5983398 w 6127689"/>
              <a:gd name="connsiteY144" fmla="*/ 6778641 h 6858000"/>
              <a:gd name="connsiteX145" fmla="*/ 5984543 w 6127689"/>
              <a:gd name="connsiteY145" fmla="*/ 6811016 h 6858000"/>
              <a:gd name="connsiteX146" fmla="*/ 5981802 w 6127689"/>
              <a:gd name="connsiteY146" fmla="*/ 6838578 h 6858000"/>
              <a:gd name="connsiteX147" fmla="*/ 5979671 w 6127689"/>
              <a:gd name="connsiteY147" fmla="*/ 6858000 h 6858000"/>
              <a:gd name="connsiteX148" fmla="*/ 0 w 6127689"/>
              <a:gd name="connsiteY148" fmla="*/ 6858000 h 6858000"/>
              <a:gd name="connsiteX149" fmla="*/ 0 w 6127689"/>
              <a:gd name="connsiteY149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6036748 w 6127689"/>
              <a:gd name="connsiteY105" fmla="*/ 5322752 h 6858000"/>
              <a:gd name="connsiteX106" fmla="*/ 6036943 w 6127689"/>
              <a:gd name="connsiteY106" fmla="*/ 5329480 h 6858000"/>
              <a:gd name="connsiteX107" fmla="*/ 6037236 w 6127689"/>
              <a:gd name="connsiteY107" fmla="*/ 5329634 h 6858000"/>
              <a:gd name="connsiteX108" fmla="*/ 6038019 w 6127689"/>
              <a:gd name="connsiteY108" fmla="*/ 5336764 h 6858000"/>
              <a:gd name="connsiteX109" fmla="*/ 6037298 w 6127689"/>
              <a:gd name="connsiteY109" fmla="*/ 5341753 h 6858000"/>
              <a:gd name="connsiteX110" fmla="*/ 6037677 w 6127689"/>
              <a:gd name="connsiteY110" fmla="*/ 5354807 h 6858000"/>
              <a:gd name="connsiteX111" fmla="*/ 6039728 w 6127689"/>
              <a:gd name="connsiteY111" fmla="*/ 5359416 h 6858000"/>
              <a:gd name="connsiteX112" fmla="*/ 6043311 w 6127689"/>
              <a:gd name="connsiteY112" fmla="*/ 5361407 h 6858000"/>
              <a:gd name="connsiteX113" fmla="*/ 6042954 w 6127689"/>
              <a:gd name="connsiteY113" fmla="*/ 5362576 h 6858000"/>
              <a:gd name="connsiteX114" fmla="*/ 6053435 w 6127689"/>
              <a:gd name="connsiteY114" fmla="*/ 5387547 h 6858000"/>
              <a:gd name="connsiteX115" fmla="*/ 6065933 w 6127689"/>
              <a:gd name="connsiteY115" fmla="*/ 5443002 h 6858000"/>
              <a:gd name="connsiteX116" fmla="*/ 6068640 w 6127689"/>
              <a:gd name="connsiteY116" fmla="*/ 5474503 h 6858000"/>
              <a:gd name="connsiteX117" fmla="*/ 6080922 w 6127689"/>
              <a:gd name="connsiteY117" fmla="*/ 5561070 h 6858000"/>
              <a:gd name="connsiteX118" fmla="*/ 6096949 w 6127689"/>
              <a:gd name="connsiteY118" fmla="*/ 5648179 h 6858000"/>
              <a:gd name="connsiteX119" fmla="*/ 6125703 w 6127689"/>
              <a:gd name="connsiteY119" fmla="*/ 5692894 h 6858000"/>
              <a:gd name="connsiteX120" fmla="*/ 6126670 w 6127689"/>
              <a:gd name="connsiteY120" fmla="*/ 5697882 h 6858000"/>
              <a:gd name="connsiteX121" fmla="*/ 6124061 w 6127689"/>
              <a:gd name="connsiteY121" fmla="*/ 5710294 h 6858000"/>
              <a:gd name="connsiteX122" fmla="*/ 6122213 w 6127689"/>
              <a:gd name="connsiteY122" fmla="*/ 5714762 h 6858000"/>
              <a:gd name="connsiteX123" fmla="*/ 6121353 w 6127689"/>
              <a:gd name="connsiteY123" fmla="*/ 5721725 h 6858000"/>
              <a:gd name="connsiteX124" fmla="*/ 6121607 w 6127689"/>
              <a:gd name="connsiteY124" fmla="*/ 5721959 h 6858000"/>
              <a:gd name="connsiteX125" fmla="*/ 6120262 w 6127689"/>
              <a:gd name="connsiteY125" fmla="*/ 5728358 h 6858000"/>
              <a:gd name="connsiteX126" fmla="*/ 6127024 w 6127689"/>
              <a:gd name="connsiteY126" fmla="*/ 5786902 h 6858000"/>
              <a:gd name="connsiteX127" fmla="*/ 6127519 w 6127689"/>
              <a:gd name="connsiteY127" fmla="*/ 5865775 h 6858000"/>
              <a:gd name="connsiteX128" fmla="*/ 6119217 w 6127689"/>
              <a:gd name="connsiteY128" fmla="*/ 5888542 h 6858000"/>
              <a:gd name="connsiteX129" fmla="*/ 6102493 w 6127689"/>
              <a:gd name="connsiteY129" fmla="*/ 5928602 h 6858000"/>
              <a:gd name="connsiteX130" fmla="*/ 6056863 w 6127689"/>
              <a:gd name="connsiteY130" fmla="*/ 6000643 h 6858000"/>
              <a:gd name="connsiteX131" fmla="*/ 6045436 w 6127689"/>
              <a:gd name="connsiteY131" fmla="*/ 6124480 h 6858000"/>
              <a:gd name="connsiteX132" fmla="*/ 6030489 w 6127689"/>
              <a:gd name="connsiteY132" fmla="*/ 6317666 h 6858000"/>
              <a:gd name="connsiteX133" fmla="*/ 6007492 w 6127689"/>
              <a:gd name="connsiteY133" fmla="*/ 6440818 h 6858000"/>
              <a:gd name="connsiteX134" fmla="*/ 6009467 w 6127689"/>
              <a:gd name="connsiteY134" fmla="*/ 6487076 h 6858000"/>
              <a:gd name="connsiteX135" fmla="*/ 5995064 w 6127689"/>
              <a:gd name="connsiteY135" fmla="*/ 6540791 h 6858000"/>
              <a:gd name="connsiteX136" fmla="*/ 5996309 w 6127689"/>
              <a:gd name="connsiteY136" fmla="*/ 6543961 h 6858000"/>
              <a:gd name="connsiteX137" fmla="*/ 5996048 w 6127689"/>
              <a:gd name="connsiteY137" fmla="*/ 6555444 h 6858000"/>
              <a:gd name="connsiteX138" fmla="*/ 6002524 w 6127689"/>
              <a:gd name="connsiteY138" fmla="*/ 6560188 h 6858000"/>
              <a:gd name="connsiteX139" fmla="*/ 6006823 w 6127689"/>
              <a:gd name="connsiteY139" fmla="*/ 6578546 h 6858000"/>
              <a:gd name="connsiteX140" fmla="*/ 6004510 w 6127689"/>
              <a:gd name="connsiteY140" fmla="*/ 6599256 h 6858000"/>
              <a:gd name="connsiteX141" fmla="*/ 5986207 w 6127689"/>
              <a:gd name="connsiteY141" fmla="*/ 6695855 h 6858000"/>
              <a:gd name="connsiteX142" fmla="*/ 5979428 w 6127689"/>
              <a:gd name="connsiteY142" fmla="*/ 6754678 h 6858000"/>
              <a:gd name="connsiteX143" fmla="*/ 5983398 w 6127689"/>
              <a:gd name="connsiteY143" fmla="*/ 6778641 h 6858000"/>
              <a:gd name="connsiteX144" fmla="*/ 5984543 w 6127689"/>
              <a:gd name="connsiteY144" fmla="*/ 6811016 h 6858000"/>
              <a:gd name="connsiteX145" fmla="*/ 5981802 w 6127689"/>
              <a:gd name="connsiteY145" fmla="*/ 6838578 h 6858000"/>
              <a:gd name="connsiteX146" fmla="*/ 5979671 w 6127689"/>
              <a:gd name="connsiteY146" fmla="*/ 6858000 h 6858000"/>
              <a:gd name="connsiteX147" fmla="*/ 0 w 6127689"/>
              <a:gd name="connsiteY147" fmla="*/ 6858000 h 6858000"/>
              <a:gd name="connsiteX148" fmla="*/ 0 w 6127689"/>
              <a:gd name="connsiteY148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6018409 w 6127689"/>
              <a:gd name="connsiteY104" fmla="*/ 5227157 h 6858000"/>
              <a:gd name="connsiteX105" fmla="*/ 6036748 w 6127689"/>
              <a:gd name="connsiteY105" fmla="*/ 5322752 h 6858000"/>
              <a:gd name="connsiteX106" fmla="*/ 6036943 w 6127689"/>
              <a:gd name="connsiteY106" fmla="*/ 5329480 h 6858000"/>
              <a:gd name="connsiteX107" fmla="*/ 6037236 w 6127689"/>
              <a:gd name="connsiteY107" fmla="*/ 5329634 h 6858000"/>
              <a:gd name="connsiteX108" fmla="*/ 6038019 w 6127689"/>
              <a:gd name="connsiteY108" fmla="*/ 5336764 h 6858000"/>
              <a:gd name="connsiteX109" fmla="*/ 6037298 w 6127689"/>
              <a:gd name="connsiteY109" fmla="*/ 5341753 h 6858000"/>
              <a:gd name="connsiteX110" fmla="*/ 6037677 w 6127689"/>
              <a:gd name="connsiteY110" fmla="*/ 5354807 h 6858000"/>
              <a:gd name="connsiteX111" fmla="*/ 6039728 w 6127689"/>
              <a:gd name="connsiteY111" fmla="*/ 5359416 h 6858000"/>
              <a:gd name="connsiteX112" fmla="*/ 6043311 w 6127689"/>
              <a:gd name="connsiteY112" fmla="*/ 5361407 h 6858000"/>
              <a:gd name="connsiteX113" fmla="*/ 6042954 w 6127689"/>
              <a:gd name="connsiteY113" fmla="*/ 5362576 h 6858000"/>
              <a:gd name="connsiteX114" fmla="*/ 6053435 w 6127689"/>
              <a:gd name="connsiteY114" fmla="*/ 5387547 h 6858000"/>
              <a:gd name="connsiteX115" fmla="*/ 6065933 w 6127689"/>
              <a:gd name="connsiteY115" fmla="*/ 5443002 h 6858000"/>
              <a:gd name="connsiteX116" fmla="*/ 6068640 w 6127689"/>
              <a:gd name="connsiteY116" fmla="*/ 5474503 h 6858000"/>
              <a:gd name="connsiteX117" fmla="*/ 6080922 w 6127689"/>
              <a:gd name="connsiteY117" fmla="*/ 5561070 h 6858000"/>
              <a:gd name="connsiteX118" fmla="*/ 6096949 w 6127689"/>
              <a:gd name="connsiteY118" fmla="*/ 5648179 h 6858000"/>
              <a:gd name="connsiteX119" fmla="*/ 6125703 w 6127689"/>
              <a:gd name="connsiteY119" fmla="*/ 5692894 h 6858000"/>
              <a:gd name="connsiteX120" fmla="*/ 6126670 w 6127689"/>
              <a:gd name="connsiteY120" fmla="*/ 5697882 h 6858000"/>
              <a:gd name="connsiteX121" fmla="*/ 6124061 w 6127689"/>
              <a:gd name="connsiteY121" fmla="*/ 5710294 h 6858000"/>
              <a:gd name="connsiteX122" fmla="*/ 6122213 w 6127689"/>
              <a:gd name="connsiteY122" fmla="*/ 5714762 h 6858000"/>
              <a:gd name="connsiteX123" fmla="*/ 6121353 w 6127689"/>
              <a:gd name="connsiteY123" fmla="*/ 5721725 h 6858000"/>
              <a:gd name="connsiteX124" fmla="*/ 6121607 w 6127689"/>
              <a:gd name="connsiteY124" fmla="*/ 5721959 h 6858000"/>
              <a:gd name="connsiteX125" fmla="*/ 6120262 w 6127689"/>
              <a:gd name="connsiteY125" fmla="*/ 5728358 h 6858000"/>
              <a:gd name="connsiteX126" fmla="*/ 6127024 w 6127689"/>
              <a:gd name="connsiteY126" fmla="*/ 5786902 h 6858000"/>
              <a:gd name="connsiteX127" fmla="*/ 6127519 w 6127689"/>
              <a:gd name="connsiteY127" fmla="*/ 5865775 h 6858000"/>
              <a:gd name="connsiteX128" fmla="*/ 6119217 w 6127689"/>
              <a:gd name="connsiteY128" fmla="*/ 5888542 h 6858000"/>
              <a:gd name="connsiteX129" fmla="*/ 6102493 w 6127689"/>
              <a:gd name="connsiteY129" fmla="*/ 5928602 h 6858000"/>
              <a:gd name="connsiteX130" fmla="*/ 6056863 w 6127689"/>
              <a:gd name="connsiteY130" fmla="*/ 6000643 h 6858000"/>
              <a:gd name="connsiteX131" fmla="*/ 6045436 w 6127689"/>
              <a:gd name="connsiteY131" fmla="*/ 6124480 h 6858000"/>
              <a:gd name="connsiteX132" fmla="*/ 6030489 w 6127689"/>
              <a:gd name="connsiteY132" fmla="*/ 6317666 h 6858000"/>
              <a:gd name="connsiteX133" fmla="*/ 6007492 w 6127689"/>
              <a:gd name="connsiteY133" fmla="*/ 6440818 h 6858000"/>
              <a:gd name="connsiteX134" fmla="*/ 6009467 w 6127689"/>
              <a:gd name="connsiteY134" fmla="*/ 6487076 h 6858000"/>
              <a:gd name="connsiteX135" fmla="*/ 5995064 w 6127689"/>
              <a:gd name="connsiteY135" fmla="*/ 6540791 h 6858000"/>
              <a:gd name="connsiteX136" fmla="*/ 5996309 w 6127689"/>
              <a:gd name="connsiteY136" fmla="*/ 6543961 h 6858000"/>
              <a:gd name="connsiteX137" fmla="*/ 5996048 w 6127689"/>
              <a:gd name="connsiteY137" fmla="*/ 6555444 h 6858000"/>
              <a:gd name="connsiteX138" fmla="*/ 6002524 w 6127689"/>
              <a:gd name="connsiteY138" fmla="*/ 6560188 h 6858000"/>
              <a:gd name="connsiteX139" fmla="*/ 6006823 w 6127689"/>
              <a:gd name="connsiteY139" fmla="*/ 6578546 h 6858000"/>
              <a:gd name="connsiteX140" fmla="*/ 6004510 w 6127689"/>
              <a:gd name="connsiteY140" fmla="*/ 6599256 h 6858000"/>
              <a:gd name="connsiteX141" fmla="*/ 5986207 w 6127689"/>
              <a:gd name="connsiteY141" fmla="*/ 6695855 h 6858000"/>
              <a:gd name="connsiteX142" fmla="*/ 5979428 w 6127689"/>
              <a:gd name="connsiteY142" fmla="*/ 6754678 h 6858000"/>
              <a:gd name="connsiteX143" fmla="*/ 5983398 w 6127689"/>
              <a:gd name="connsiteY143" fmla="*/ 6778641 h 6858000"/>
              <a:gd name="connsiteX144" fmla="*/ 5984543 w 6127689"/>
              <a:gd name="connsiteY144" fmla="*/ 6811016 h 6858000"/>
              <a:gd name="connsiteX145" fmla="*/ 5981802 w 6127689"/>
              <a:gd name="connsiteY145" fmla="*/ 6838578 h 6858000"/>
              <a:gd name="connsiteX146" fmla="*/ 5979671 w 6127689"/>
              <a:gd name="connsiteY146" fmla="*/ 6858000 h 6858000"/>
              <a:gd name="connsiteX147" fmla="*/ 0 w 6127689"/>
              <a:gd name="connsiteY147" fmla="*/ 6858000 h 6858000"/>
              <a:gd name="connsiteX148" fmla="*/ 0 w 6127689"/>
              <a:gd name="connsiteY14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6127689" h="6858000">
                <a:moveTo>
                  <a:pt x="0" y="0"/>
                </a:moveTo>
                <a:lnTo>
                  <a:pt x="4965888" y="0"/>
                </a:lnTo>
                <a:lnTo>
                  <a:pt x="4967767" y="7930"/>
                </a:lnTo>
                <a:cubicBezTo>
                  <a:pt x="4971201" y="21562"/>
                  <a:pt x="4974810" y="33728"/>
                  <a:pt x="4979444" y="43921"/>
                </a:cubicBezTo>
                <a:cubicBezTo>
                  <a:pt x="4985485" y="79063"/>
                  <a:pt x="5004752" y="75153"/>
                  <a:pt x="5021173" y="123738"/>
                </a:cubicBezTo>
                <a:cubicBezTo>
                  <a:pt x="5017020" y="148462"/>
                  <a:pt x="5076148" y="247006"/>
                  <a:pt x="5075458" y="264355"/>
                </a:cubicBezTo>
                <a:cubicBezTo>
                  <a:pt x="5080172" y="263373"/>
                  <a:pt x="5084375" y="273006"/>
                  <a:pt x="5081175" y="277448"/>
                </a:cubicBezTo>
                <a:cubicBezTo>
                  <a:pt x="5078869" y="356637"/>
                  <a:pt x="5114661" y="304542"/>
                  <a:pt x="5097011" y="355616"/>
                </a:cubicBezTo>
                <a:cubicBezTo>
                  <a:pt x="5097344" y="387149"/>
                  <a:pt x="5151562" y="375276"/>
                  <a:pt x="5130982" y="412030"/>
                </a:cubicBezTo>
                <a:cubicBezTo>
                  <a:pt x="5137437" y="449579"/>
                  <a:pt x="5161503" y="469367"/>
                  <a:pt x="5153000" y="507134"/>
                </a:cubicBezTo>
                <a:cubicBezTo>
                  <a:pt x="5159130" y="542272"/>
                  <a:pt x="5172528" y="570912"/>
                  <a:pt x="5171282" y="602071"/>
                </a:cubicBezTo>
                <a:cubicBezTo>
                  <a:pt x="5179848" y="612727"/>
                  <a:pt x="5184350" y="623560"/>
                  <a:pt x="5176196" y="636822"/>
                </a:cubicBezTo>
                <a:lnTo>
                  <a:pt x="5189051" y="782518"/>
                </a:lnTo>
                <a:cubicBezTo>
                  <a:pt x="5204031" y="772261"/>
                  <a:pt x="5195913" y="819606"/>
                  <a:pt x="5210428" y="815772"/>
                </a:cubicBezTo>
                <a:cubicBezTo>
                  <a:pt x="5194483" y="838533"/>
                  <a:pt x="5221596" y="837339"/>
                  <a:pt x="5221088" y="860193"/>
                </a:cubicBezTo>
                <a:cubicBezTo>
                  <a:pt x="5224484" y="884457"/>
                  <a:pt x="5234151" y="922215"/>
                  <a:pt x="5230806" y="961354"/>
                </a:cubicBezTo>
                <a:cubicBezTo>
                  <a:pt x="5225751" y="1002829"/>
                  <a:pt x="5227328" y="1047212"/>
                  <a:pt x="5201018" y="1095027"/>
                </a:cubicBezTo>
                <a:cubicBezTo>
                  <a:pt x="5192594" y="1105100"/>
                  <a:pt x="5193101" y="1122201"/>
                  <a:pt x="5202153" y="1133224"/>
                </a:cubicBezTo>
                <a:cubicBezTo>
                  <a:pt x="5203711" y="1135121"/>
                  <a:pt x="5205468" y="1136762"/>
                  <a:pt x="5207370" y="1138097"/>
                </a:cubicBezTo>
                <a:cubicBezTo>
                  <a:pt x="5187666" y="1167974"/>
                  <a:pt x="5203894" y="1178068"/>
                  <a:pt x="5189234" y="1193495"/>
                </a:cubicBezTo>
                <a:cubicBezTo>
                  <a:pt x="5191271" y="1231351"/>
                  <a:pt x="5215468" y="1255324"/>
                  <a:pt x="5202769" y="1269450"/>
                </a:cubicBezTo>
                <a:cubicBezTo>
                  <a:pt x="5208891" y="1296866"/>
                  <a:pt x="5220794" y="1339415"/>
                  <a:pt x="5225968" y="1357994"/>
                </a:cubicBezTo>
                <a:cubicBezTo>
                  <a:pt x="5235560" y="1363307"/>
                  <a:pt x="5232085" y="1372395"/>
                  <a:pt x="5233819" y="1380922"/>
                </a:cubicBezTo>
                <a:cubicBezTo>
                  <a:pt x="5242666" y="1389799"/>
                  <a:pt x="5242140" y="1429309"/>
                  <a:pt x="5237226" y="1441327"/>
                </a:cubicBezTo>
                <a:lnTo>
                  <a:pt x="5255653" y="1524712"/>
                </a:lnTo>
                <a:lnTo>
                  <a:pt x="5263491" y="1642938"/>
                </a:lnTo>
                <a:cubicBezTo>
                  <a:pt x="5233312" y="1645260"/>
                  <a:pt x="5288520" y="1697357"/>
                  <a:pt x="5261314" y="1689177"/>
                </a:cubicBezTo>
                <a:cubicBezTo>
                  <a:pt x="5268201" y="1720862"/>
                  <a:pt x="5229281" y="1738425"/>
                  <a:pt x="5259788" y="1768516"/>
                </a:cubicBezTo>
                <a:cubicBezTo>
                  <a:pt x="5250286" y="1824969"/>
                  <a:pt x="5279958" y="1903508"/>
                  <a:pt x="5255696" y="1953770"/>
                </a:cubicBezTo>
                <a:cubicBezTo>
                  <a:pt x="5254497" y="2018939"/>
                  <a:pt x="5251158" y="2034824"/>
                  <a:pt x="5252592" y="2092210"/>
                </a:cubicBezTo>
                <a:cubicBezTo>
                  <a:pt x="5258568" y="2139817"/>
                  <a:pt x="5240206" y="2181656"/>
                  <a:pt x="5264303" y="2225157"/>
                </a:cubicBezTo>
                <a:cubicBezTo>
                  <a:pt x="5260297" y="2228216"/>
                  <a:pt x="5257274" y="2231958"/>
                  <a:pt x="5254949" y="2236160"/>
                </a:cubicBezTo>
                <a:lnTo>
                  <a:pt x="5250104" y="2249166"/>
                </a:lnTo>
                <a:lnTo>
                  <a:pt x="5251214" y="2250944"/>
                </a:lnTo>
                <a:cubicBezTo>
                  <a:pt x="5253477" y="2258683"/>
                  <a:pt x="5252724" y="2263338"/>
                  <a:pt x="5250644" y="2266619"/>
                </a:cubicBezTo>
                <a:lnTo>
                  <a:pt x="5293877" y="2368649"/>
                </a:lnTo>
                <a:lnTo>
                  <a:pt x="5311338" y="2404034"/>
                </a:lnTo>
                <a:cubicBezTo>
                  <a:pt x="5310997" y="2405674"/>
                  <a:pt x="5338704" y="2463412"/>
                  <a:pt x="5338366" y="2465052"/>
                </a:cubicBezTo>
                <a:cubicBezTo>
                  <a:pt x="5342744" y="2497318"/>
                  <a:pt x="5359740" y="2532873"/>
                  <a:pt x="5371263" y="2586413"/>
                </a:cubicBezTo>
                <a:lnTo>
                  <a:pt x="5407503" y="2786290"/>
                </a:lnTo>
                <a:cubicBezTo>
                  <a:pt x="5407454" y="2786708"/>
                  <a:pt x="5407404" y="2787125"/>
                  <a:pt x="5407356" y="2787545"/>
                </a:cubicBezTo>
                <a:lnTo>
                  <a:pt x="5411130" y="2788640"/>
                </a:lnTo>
                <a:lnTo>
                  <a:pt x="5416439" y="2805666"/>
                </a:lnTo>
                <a:lnTo>
                  <a:pt x="5416589" y="2810822"/>
                </a:lnTo>
                <a:cubicBezTo>
                  <a:pt x="5416997" y="2814266"/>
                  <a:pt x="5417656" y="2816415"/>
                  <a:pt x="5418542" y="2817745"/>
                </a:cubicBezTo>
                <a:lnTo>
                  <a:pt x="5418847" y="2817825"/>
                </a:lnTo>
                <a:lnTo>
                  <a:pt x="5457023" y="2858292"/>
                </a:lnTo>
                <a:cubicBezTo>
                  <a:pt x="5466876" y="2878841"/>
                  <a:pt x="5469564" y="2932280"/>
                  <a:pt x="5479298" y="2947791"/>
                </a:cubicBezTo>
                <a:lnTo>
                  <a:pt x="5481770" y="2951352"/>
                </a:lnTo>
                <a:cubicBezTo>
                  <a:pt x="5482228" y="2957449"/>
                  <a:pt x="5482439" y="2978179"/>
                  <a:pt x="5482045" y="2984371"/>
                </a:cubicBezTo>
                <a:cubicBezTo>
                  <a:pt x="5482168" y="2990940"/>
                  <a:pt x="5482292" y="2997510"/>
                  <a:pt x="5482415" y="3004079"/>
                </a:cubicBezTo>
                <a:cubicBezTo>
                  <a:pt x="5482112" y="3034481"/>
                  <a:pt x="5504247" y="3092933"/>
                  <a:pt x="5503944" y="3123335"/>
                </a:cubicBezTo>
                <a:cubicBezTo>
                  <a:pt x="5512347" y="3181628"/>
                  <a:pt x="5502720" y="3208390"/>
                  <a:pt x="5516007" y="3258473"/>
                </a:cubicBezTo>
                <a:cubicBezTo>
                  <a:pt x="5517209" y="3275473"/>
                  <a:pt x="5557675" y="3358410"/>
                  <a:pt x="5566839" y="3345295"/>
                </a:cubicBezTo>
                <a:cubicBezTo>
                  <a:pt x="5558189" y="3388122"/>
                  <a:pt x="5575932" y="3469179"/>
                  <a:pt x="5589758" y="3506453"/>
                </a:cubicBezTo>
                <a:lnTo>
                  <a:pt x="5596144" y="3534624"/>
                </a:lnTo>
                <a:lnTo>
                  <a:pt x="5597750" y="3534129"/>
                </a:lnTo>
                <a:lnTo>
                  <a:pt x="5599700" y="3547221"/>
                </a:lnTo>
                <a:lnTo>
                  <a:pt x="5615031" y="3557482"/>
                </a:lnTo>
                <a:cubicBezTo>
                  <a:pt x="5622322" y="3565237"/>
                  <a:pt x="5608117" y="3566741"/>
                  <a:pt x="5618377" y="3588431"/>
                </a:cubicBezTo>
                <a:lnTo>
                  <a:pt x="5612155" y="3589869"/>
                </a:lnTo>
                <a:lnTo>
                  <a:pt x="5620843" y="3606745"/>
                </a:lnTo>
                <a:cubicBezTo>
                  <a:pt x="5634271" y="3628477"/>
                  <a:pt x="5649623" y="3650128"/>
                  <a:pt x="5655472" y="3678877"/>
                </a:cubicBezTo>
                <a:cubicBezTo>
                  <a:pt x="5693455" y="3693882"/>
                  <a:pt x="5662980" y="3690858"/>
                  <a:pt x="5680448" y="3717760"/>
                </a:cubicBezTo>
                <a:cubicBezTo>
                  <a:pt x="5653248" y="3721999"/>
                  <a:pt x="5709119" y="3746558"/>
                  <a:pt x="5683015" y="3762025"/>
                </a:cubicBezTo>
                <a:cubicBezTo>
                  <a:pt x="5687021" y="3766429"/>
                  <a:pt x="5691727" y="3770209"/>
                  <a:pt x="5696643" y="3773888"/>
                </a:cubicBezTo>
                <a:lnTo>
                  <a:pt x="5699203" y="3775823"/>
                </a:lnTo>
                <a:lnTo>
                  <a:pt x="5704824" y="3785966"/>
                </a:lnTo>
                <a:lnTo>
                  <a:pt x="5712204" y="3785830"/>
                </a:lnTo>
                <a:lnTo>
                  <a:pt x="5724816" y="3798949"/>
                </a:lnTo>
                <a:cubicBezTo>
                  <a:pt x="5728644" y="3804324"/>
                  <a:pt x="5731713" y="3810654"/>
                  <a:pt x="5733539" y="3818457"/>
                </a:cubicBezTo>
                <a:cubicBezTo>
                  <a:pt x="5729478" y="3849252"/>
                  <a:pt x="5774934" y="3875758"/>
                  <a:pt x="5768491" y="3914399"/>
                </a:cubicBezTo>
                <a:cubicBezTo>
                  <a:pt x="5768399" y="3927909"/>
                  <a:pt x="5782052" y="3965459"/>
                  <a:pt x="5793123" y="3969952"/>
                </a:cubicBezTo>
                <a:cubicBezTo>
                  <a:pt x="5797717" y="3977244"/>
                  <a:pt x="5797864" y="3987352"/>
                  <a:pt x="5808321" y="3988153"/>
                </a:cubicBezTo>
                <a:cubicBezTo>
                  <a:pt x="5821475" y="3990747"/>
                  <a:pt x="5813923" y="4023455"/>
                  <a:pt x="5825621" y="4015525"/>
                </a:cubicBezTo>
                <a:cubicBezTo>
                  <a:pt x="5820685" y="4038617"/>
                  <a:pt x="5849248" y="4046966"/>
                  <a:pt x="5860672" y="4061579"/>
                </a:cubicBezTo>
                <a:cubicBezTo>
                  <a:pt x="5857527" y="4071042"/>
                  <a:pt x="5863500" y="4078774"/>
                  <a:pt x="5872173" y="4088497"/>
                </a:cubicBezTo>
                <a:lnTo>
                  <a:pt x="5883705" y="4101899"/>
                </a:lnTo>
                <a:lnTo>
                  <a:pt x="5885314" y="4108387"/>
                </a:lnTo>
                <a:cubicBezTo>
                  <a:pt x="5888135" y="4116007"/>
                  <a:pt x="5891367" y="4122787"/>
                  <a:pt x="5894095" y="4128857"/>
                </a:cubicBezTo>
                <a:lnTo>
                  <a:pt x="5898339" y="4140800"/>
                </a:lnTo>
                <a:lnTo>
                  <a:pt x="5899734" y="4145632"/>
                </a:lnTo>
                <a:lnTo>
                  <a:pt x="5903513" y="4187661"/>
                </a:lnTo>
                <a:cubicBezTo>
                  <a:pt x="5905616" y="4194701"/>
                  <a:pt x="5914174" y="4205003"/>
                  <a:pt x="5917114" y="4213096"/>
                </a:cubicBezTo>
                <a:cubicBezTo>
                  <a:pt x="5927403" y="4210909"/>
                  <a:pt x="5920305" y="4225649"/>
                  <a:pt x="5921153" y="4236222"/>
                </a:cubicBezTo>
                <a:lnTo>
                  <a:pt x="5924233" y="4242060"/>
                </a:lnTo>
                <a:cubicBezTo>
                  <a:pt x="5925526" y="4252852"/>
                  <a:pt x="5926396" y="4284577"/>
                  <a:pt x="5928910" y="4300973"/>
                </a:cubicBezTo>
                <a:lnTo>
                  <a:pt x="5939320" y="4340435"/>
                </a:lnTo>
                <a:lnTo>
                  <a:pt x="5946705" y="4428051"/>
                </a:lnTo>
                <a:cubicBezTo>
                  <a:pt x="5946117" y="4435885"/>
                  <a:pt x="5947179" y="4442831"/>
                  <a:pt x="5949261" y="4449185"/>
                </a:cubicBezTo>
                <a:lnTo>
                  <a:pt x="5957504" y="4465911"/>
                </a:lnTo>
                <a:lnTo>
                  <a:pt x="5964689" y="4468532"/>
                </a:lnTo>
                <a:lnTo>
                  <a:pt x="5967062" y="4479923"/>
                </a:lnTo>
                <a:lnTo>
                  <a:pt x="5968960" y="4482655"/>
                </a:lnTo>
                <a:cubicBezTo>
                  <a:pt x="5972608" y="4487856"/>
                  <a:pt x="5976020" y="4493074"/>
                  <a:pt x="5978567" y="4498605"/>
                </a:cubicBezTo>
                <a:cubicBezTo>
                  <a:pt x="5980425" y="4515677"/>
                  <a:pt x="5976844" y="4551935"/>
                  <a:pt x="5980106" y="4585087"/>
                </a:cubicBezTo>
                <a:cubicBezTo>
                  <a:pt x="5974057" y="4642154"/>
                  <a:pt x="6019275" y="4645589"/>
                  <a:pt x="5998138" y="4697518"/>
                </a:cubicBezTo>
                <a:cubicBezTo>
                  <a:pt x="6009496" y="4687218"/>
                  <a:pt x="6015186" y="4770003"/>
                  <a:pt x="6013516" y="4786619"/>
                </a:cubicBezTo>
                <a:cubicBezTo>
                  <a:pt x="6058736" y="4748108"/>
                  <a:pt x="5986565" y="4861301"/>
                  <a:pt x="6025404" y="4858148"/>
                </a:cubicBezTo>
                <a:cubicBezTo>
                  <a:pt x="6024437" y="4913684"/>
                  <a:pt x="6011369" y="4918877"/>
                  <a:pt x="6007749" y="4964715"/>
                </a:cubicBezTo>
                <a:cubicBezTo>
                  <a:pt x="6006922" y="5026666"/>
                  <a:pt x="6006096" y="5088616"/>
                  <a:pt x="6005269" y="5150567"/>
                </a:cubicBezTo>
                <a:lnTo>
                  <a:pt x="6001127" y="5164609"/>
                </a:lnTo>
                <a:lnTo>
                  <a:pt x="5996647" y="5185640"/>
                </a:lnTo>
                <a:lnTo>
                  <a:pt x="5998514" y="5189673"/>
                </a:lnTo>
                <a:lnTo>
                  <a:pt x="6018409" y="5227157"/>
                </a:lnTo>
                <a:lnTo>
                  <a:pt x="6036748" y="5322752"/>
                </a:lnTo>
                <a:lnTo>
                  <a:pt x="6036943" y="5329480"/>
                </a:lnTo>
                <a:lnTo>
                  <a:pt x="6037236" y="5329634"/>
                </a:lnTo>
                <a:cubicBezTo>
                  <a:pt x="6037896" y="5331133"/>
                  <a:pt x="6038191" y="5333359"/>
                  <a:pt x="6038019" y="5336764"/>
                </a:cubicBezTo>
                <a:cubicBezTo>
                  <a:pt x="6037779" y="5338427"/>
                  <a:pt x="6037537" y="5340090"/>
                  <a:pt x="6037298" y="5341753"/>
                </a:cubicBezTo>
                <a:cubicBezTo>
                  <a:pt x="6037424" y="5346104"/>
                  <a:pt x="6037551" y="5350456"/>
                  <a:pt x="6037677" y="5354807"/>
                </a:cubicBezTo>
                <a:lnTo>
                  <a:pt x="6039728" y="5359416"/>
                </a:lnTo>
                <a:lnTo>
                  <a:pt x="6043311" y="5361407"/>
                </a:lnTo>
                <a:cubicBezTo>
                  <a:pt x="6043191" y="5361797"/>
                  <a:pt x="6043071" y="5362187"/>
                  <a:pt x="6042954" y="5362576"/>
                </a:cubicBezTo>
                <a:cubicBezTo>
                  <a:pt x="6037098" y="5371071"/>
                  <a:pt x="6028284" y="5372871"/>
                  <a:pt x="6053435" y="5387547"/>
                </a:cubicBezTo>
                <a:cubicBezTo>
                  <a:pt x="6044173" y="5407499"/>
                  <a:pt x="6059388" y="5413428"/>
                  <a:pt x="6065933" y="5443002"/>
                </a:cubicBezTo>
                <a:cubicBezTo>
                  <a:pt x="6056882" y="5453977"/>
                  <a:pt x="6060713" y="5464106"/>
                  <a:pt x="6068640" y="5474503"/>
                </a:cubicBezTo>
                <a:cubicBezTo>
                  <a:pt x="6065387" y="5502156"/>
                  <a:pt x="6077015" y="5529097"/>
                  <a:pt x="6080922" y="5561070"/>
                </a:cubicBezTo>
                <a:cubicBezTo>
                  <a:pt x="6069952" y="5593856"/>
                  <a:pt x="6092872" y="5614018"/>
                  <a:pt x="6096949" y="5648179"/>
                </a:cubicBezTo>
                <a:cubicBezTo>
                  <a:pt x="6076784" y="5674970"/>
                  <a:pt x="6116572" y="5674556"/>
                  <a:pt x="6125703" y="5692894"/>
                </a:cubicBezTo>
                <a:lnTo>
                  <a:pt x="6126670" y="5697882"/>
                </a:lnTo>
                <a:lnTo>
                  <a:pt x="6124061" y="5710294"/>
                </a:lnTo>
                <a:lnTo>
                  <a:pt x="6122213" y="5714762"/>
                </a:lnTo>
                <a:cubicBezTo>
                  <a:pt x="6121263" y="5717913"/>
                  <a:pt x="6121045" y="5720104"/>
                  <a:pt x="6121353" y="5721725"/>
                </a:cubicBezTo>
                <a:lnTo>
                  <a:pt x="6121607" y="5721959"/>
                </a:lnTo>
                <a:lnTo>
                  <a:pt x="6120262" y="5728358"/>
                </a:lnTo>
                <a:cubicBezTo>
                  <a:pt x="6117360" y="5739007"/>
                  <a:pt x="6130768" y="5777279"/>
                  <a:pt x="6127024" y="5786902"/>
                </a:cubicBezTo>
                <a:lnTo>
                  <a:pt x="6127519" y="5865775"/>
                </a:lnTo>
                <a:lnTo>
                  <a:pt x="6119217" y="5888542"/>
                </a:lnTo>
                <a:lnTo>
                  <a:pt x="6102493" y="5928602"/>
                </a:lnTo>
                <a:cubicBezTo>
                  <a:pt x="6099468" y="5932056"/>
                  <a:pt x="6061378" y="5998707"/>
                  <a:pt x="6056863" y="6000643"/>
                </a:cubicBezTo>
                <a:cubicBezTo>
                  <a:pt x="6073585" y="6048403"/>
                  <a:pt x="6047494" y="6077297"/>
                  <a:pt x="6045436" y="6124480"/>
                </a:cubicBezTo>
                <a:cubicBezTo>
                  <a:pt x="6035300" y="6187952"/>
                  <a:pt x="6042671" y="6255420"/>
                  <a:pt x="6030489" y="6317666"/>
                </a:cubicBezTo>
                <a:cubicBezTo>
                  <a:pt x="5997800" y="6359855"/>
                  <a:pt x="6026490" y="6389009"/>
                  <a:pt x="6007492" y="6440818"/>
                </a:cubicBezTo>
                <a:cubicBezTo>
                  <a:pt x="6032870" y="6477306"/>
                  <a:pt x="6007936" y="6454949"/>
                  <a:pt x="6009467" y="6487076"/>
                </a:cubicBezTo>
                <a:cubicBezTo>
                  <a:pt x="6007396" y="6503737"/>
                  <a:pt x="5997257" y="6531311"/>
                  <a:pt x="5995064" y="6540791"/>
                </a:cubicBezTo>
                <a:lnTo>
                  <a:pt x="5996309" y="6543961"/>
                </a:lnTo>
                <a:lnTo>
                  <a:pt x="5996048" y="6555444"/>
                </a:lnTo>
                <a:lnTo>
                  <a:pt x="6002524" y="6560188"/>
                </a:lnTo>
                <a:lnTo>
                  <a:pt x="6006823" y="6578546"/>
                </a:lnTo>
                <a:cubicBezTo>
                  <a:pt x="6007421" y="6585192"/>
                  <a:pt x="6006881" y="6592067"/>
                  <a:pt x="6004510" y="6599256"/>
                </a:cubicBezTo>
                <a:cubicBezTo>
                  <a:pt x="5985364" y="6620213"/>
                  <a:pt x="6011402" y="6670437"/>
                  <a:pt x="5986207" y="6695855"/>
                </a:cubicBezTo>
                <a:cubicBezTo>
                  <a:pt x="5979276" y="6706164"/>
                  <a:pt x="5972094" y="6743953"/>
                  <a:pt x="5979428" y="6754678"/>
                </a:cubicBezTo>
                <a:cubicBezTo>
                  <a:pt x="5979720" y="6763296"/>
                  <a:pt x="5974723" y="6771150"/>
                  <a:pt x="5983398" y="6778641"/>
                </a:cubicBezTo>
                <a:cubicBezTo>
                  <a:pt x="5993510" y="6789282"/>
                  <a:pt x="5970360" y="6809410"/>
                  <a:pt x="5984543" y="6811016"/>
                </a:cubicBezTo>
                <a:cubicBezTo>
                  <a:pt x="5983964" y="6817756"/>
                  <a:pt x="5983001" y="6827304"/>
                  <a:pt x="5981802" y="6838578"/>
                </a:cubicBezTo>
                <a:lnTo>
                  <a:pt x="597967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26" y="3633694"/>
            <a:ext cx="4966991" cy="2233705"/>
          </a:xfrm>
        </p:spPr>
        <p:txBody>
          <a:bodyPr anchor="b">
            <a:normAutofit/>
          </a:bodyPr>
          <a:lstStyle/>
          <a:p>
            <a:r>
              <a:rPr lang="en-GB" dirty="0"/>
              <a:t>Question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/>
          </p:cNvSpPr>
          <p:nvPr/>
        </p:nvSpPr>
        <p:spPr>
          <a:xfrm>
            <a:off x="6820415" y="1339272"/>
            <a:ext cx="4741081" cy="284122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defTabSz="548640">
              <a:spcAft>
                <a:spcPts val="600"/>
              </a:spcAft>
            </a:pPr>
            <a:r>
              <a:rPr lang="en-GB" sz="3200" kern="1200" dirty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rPr>
              <a:t>In which month did  Chandrayaan-3 become the first spacecraft to land near the south pole of the Moon?</a:t>
            </a:r>
            <a:endParaRPr lang="en-GB" sz="3200" dirty="0"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8D1739-1302-14FE-0287-EDB4F72DB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44" y="894334"/>
            <a:ext cx="4709990" cy="3497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B98C69-5F85-4276-7E7F-CE98958B98CE}"/>
              </a:ext>
            </a:extLst>
          </p:cNvPr>
          <p:cNvSpPr txBox="1"/>
          <p:nvPr/>
        </p:nvSpPr>
        <p:spPr>
          <a:xfrm>
            <a:off x="6820417" y="4860408"/>
            <a:ext cx="474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It was during our summer.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B5EB81-ABC3-9C85-7C74-89C9B15FDB9C}"/>
              </a:ext>
            </a:extLst>
          </p:cNvPr>
          <p:cNvSpPr/>
          <p:nvPr/>
        </p:nvSpPr>
        <p:spPr>
          <a:xfrm>
            <a:off x="6820415" y="4750546"/>
            <a:ext cx="4952950" cy="7934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</a:t>
            </a:r>
          </a:p>
        </p:txBody>
      </p:sp>
    </p:spTree>
    <p:extLst>
      <p:ext uri="{BB962C8B-B14F-4D97-AF65-F5344CB8AC3E}">
        <p14:creationId xmlns:p14="http://schemas.microsoft.com/office/powerpoint/2010/main" val="348230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159" y="1658669"/>
            <a:ext cx="7893845" cy="337053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A solitary </a:t>
            </a:r>
            <a:r>
              <a:rPr lang="en-GB" sz="2800" b="0" i="1" dirty="0">
                <a:solidFill>
                  <a:srgbClr val="000000"/>
                </a:solidFill>
                <a:effectLst/>
                <a:latin typeface="Linux Libertine"/>
              </a:rPr>
              <a:t>Acer pseudoplatanus </a:t>
            </a:r>
            <a:r>
              <a:rPr lang="en-GB" sz="3200" dirty="0"/>
              <a:t>tree standing next to Hadrian’s wall was felled in September 2023. The tree famously featured in </a:t>
            </a:r>
            <a:r>
              <a:rPr lang="en-GB" sz="3200" i="1" dirty="0"/>
              <a:t>Robin Hood: Prince of Thieves</a:t>
            </a:r>
            <a:r>
              <a:rPr lang="en-GB" sz="3200" dirty="0"/>
              <a:t>. </a:t>
            </a:r>
          </a:p>
          <a:p>
            <a:pPr marL="0" indent="0">
              <a:buNone/>
            </a:pPr>
            <a:r>
              <a:rPr lang="en-GB" sz="3200" dirty="0"/>
              <a:t>What is the common English name for </a:t>
            </a:r>
            <a:r>
              <a:rPr lang="en-GB" sz="2800" b="0" i="1" dirty="0">
                <a:solidFill>
                  <a:srgbClr val="000000"/>
                </a:solidFill>
                <a:effectLst/>
                <a:latin typeface="Linux Libertine"/>
              </a:rPr>
              <a:t>Acer pseudoplatanus</a:t>
            </a:r>
            <a:r>
              <a:rPr lang="en-GB" sz="2800" b="0" dirty="0">
                <a:solidFill>
                  <a:srgbClr val="000000"/>
                </a:solidFill>
                <a:effectLst/>
                <a:latin typeface="Linux Libertine"/>
              </a:rPr>
              <a:t>?</a:t>
            </a:r>
          </a:p>
          <a:p>
            <a:pPr marL="0" indent="0">
              <a:buNone/>
            </a:pPr>
            <a:endParaRPr lang="en-GB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085159" y="4726948"/>
            <a:ext cx="47013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It is a colloquial word, defined as style, charm, or attractiveness.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DB83D5-252D-BB70-A341-10BA7ED3574B}"/>
              </a:ext>
            </a:extLst>
          </p:cNvPr>
          <p:cNvSpPr/>
          <p:nvPr/>
        </p:nvSpPr>
        <p:spPr>
          <a:xfrm>
            <a:off x="2085159" y="4868706"/>
            <a:ext cx="4952950" cy="16246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64CE096-35B7-29B9-6B9C-D99F1699F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004" y="4494844"/>
            <a:ext cx="2616237" cy="195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90D882-667E-807B-1A5A-AE523A42356A}"/>
              </a:ext>
            </a:extLst>
          </p:cNvPr>
          <p:cNvSpPr/>
          <p:nvPr/>
        </p:nvSpPr>
        <p:spPr>
          <a:xfrm>
            <a:off x="7643003" y="4494844"/>
            <a:ext cx="2616238" cy="19540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</p:spTree>
    <p:extLst>
      <p:ext uri="{BB962C8B-B14F-4D97-AF65-F5344CB8AC3E}">
        <p14:creationId xmlns:p14="http://schemas.microsoft.com/office/powerpoint/2010/main" val="32813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35423-4E27-1AE4-F4F7-42A5421A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277" y="1317343"/>
            <a:ext cx="7601446" cy="14687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BONUS CLUE</a:t>
            </a:r>
            <a:br>
              <a:rPr lang="en-US" dirty="0">
                <a:solidFill>
                  <a:schemeClr val="tx2"/>
                </a:solidFill>
                <a:latin typeface="Helvetica" pitchFamily="2" charset="0"/>
              </a:rPr>
            </a:br>
            <a:endParaRPr lang="en-US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B8936D-3599-88B6-67CF-337AA05A917C}"/>
              </a:ext>
            </a:extLst>
          </p:cNvPr>
          <p:cNvSpPr txBox="1"/>
          <p:nvPr/>
        </p:nvSpPr>
        <p:spPr>
          <a:xfrm>
            <a:off x="1943100" y="2950978"/>
            <a:ext cx="7472363" cy="13080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dirty="0">
                <a:latin typeface="Helvetica" pitchFamily="2" charset="0"/>
              </a:rPr>
              <a:t>The first letters of your answers to this round should spell out a festive nine-letter word.</a:t>
            </a:r>
            <a:endParaRPr lang="en-GB" dirty="0"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100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262E669-7774-4EAE-BBCE-F9FFE664D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D0838CA9-6736-4868-BAC7-C020254B5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7463" y="1144989"/>
            <a:ext cx="9677074" cy="4048564"/>
          </a:xfrm>
          <a:custGeom>
            <a:avLst/>
            <a:gdLst>
              <a:gd name="connsiteX0" fmla="*/ 0 w 8037833"/>
              <a:gd name="connsiteY0" fmla="*/ 0 h 3771414"/>
              <a:gd name="connsiteX1" fmla="*/ 8037833 w 8037833"/>
              <a:gd name="connsiteY1" fmla="*/ 702854 h 3771414"/>
              <a:gd name="connsiteX2" fmla="*/ 8037833 w 8037833"/>
              <a:gd name="connsiteY2" fmla="*/ 3110335 h 3771414"/>
              <a:gd name="connsiteX3" fmla="*/ 8034343 w 8037833"/>
              <a:gd name="connsiteY3" fmla="*/ 3109810 h 3771414"/>
              <a:gd name="connsiteX4" fmla="*/ 7877229 w 8037833"/>
              <a:gd name="connsiteY4" fmla="*/ 3131056 h 3771414"/>
              <a:gd name="connsiteX5" fmla="*/ 7807644 w 8037833"/>
              <a:gd name="connsiteY5" fmla="*/ 3086007 h 3771414"/>
              <a:gd name="connsiteX6" fmla="*/ 7607062 w 8037833"/>
              <a:gd name="connsiteY6" fmla="*/ 3074909 h 3771414"/>
              <a:gd name="connsiteX7" fmla="*/ 7351256 w 8037833"/>
              <a:gd name="connsiteY7" fmla="*/ 3263533 h 3771414"/>
              <a:gd name="connsiteX8" fmla="*/ 7241630 w 8037833"/>
              <a:gd name="connsiteY8" fmla="*/ 3245856 h 3771414"/>
              <a:gd name="connsiteX9" fmla="*/ 7197338 w 8037833"/>
              <a:gd name="connsiteY9" fmla="*/ 3211988 h 3771414"/>
              <a:gd name="connsiteX10" fmla="*/ 7180777 w 8037833"/>
              <a:gd name="connsiteY10" fmla="*/ 3210063 h 3771414"/>
              <a:gd name="connsiteX11" fmla="*/ 7146896 w 8037833"/>
              <a:gd name="connsiteY11" fmla="*/ 3244212 h 3771414"/>
              <a:gd name="connsiteX12" fmla="*/ 7101771 w 8037833"/>
              <a:gd name="connsiteY12" fmla="*/ 3244252 h 3771414"/>
              <a:gd name="connsiteX13" fmla="*/ 7047844 w 8037833"/>
              <a:gd name="connsiteY13" fmla="*/ 3291028 h 3771414"/>
              <a:gd name="connsiteX14" fmla="*/ 6869803 w 8037833"/>
              <a:gd name="connsiteY14" fmla="*/ 3307526 h 3771414"/>
              <a:gd name="connsiteX15" fmla="*/ 6819463 w 8037833"/>
              <a:gd name="connsiteY15" fmla="*/ 3355861 h 3771414"/>
              <a:gd name="connsiteX16" fmla="*/ 6797198 w 8037833"/>
              <a:gd name="connsiteY16" fmla="*/ 3365493 h 3771414"/>
              <a:gd name="connsiteX17" fmla="*/ 6760989 w 8037833"/>
              <a:gd name="connsiteY17" fmla="*/ 3411424 h 3771414"/>
              <a:gd name="connsiteX18" fmla="*/ 6633643 w 8037833"/>
              <a:gd name="connsiteY18" fmla="*/ 3335413 h 3771414"/>
              <a:gd name="connsiteX19" fmla="*/ 6462092 w 8037833"/>
              <a:gd name="connsiteY19" fmla="*/ 3360766 h 3771414"/>
              <a:gd name="connsiteX20" fmla="*/ 6303479 w 8037833"/>
              <a:gd name="connsiteY20" fmla="*/ 3307079 h 3771414"/>
              <a:gd name="connsiteX21" fmla="*/ 6210639 w 8037833"/>
              <a:gd name="connsiteY21" fmla="*/ 3322783 h 3771414"/>
              <a:gd name="connsiteX22" fmla="*/ 6184923 w 8037833"/>
              <a:gd name="connsiteY22" fmla="*/ 3365368 h 3771414"/>
              <a:gd name="connsiteX23" fmla="*/ 5949057 w 8037833"/>
              <a:gd name="connsiteY23" fmla="*/ 3366889 h 3771414"/>
              <a:gd name="connsiteX24" fmla="*/ 5891274 w 8037833"/>
              <a:gd name="connsiteY24" fmla="*/ 3384918 h 3771414"/>
              <a:gd name="connsiteX25" fmla="*/ 5835383 w 8037833"/>
              <a:gd name="connsiteY25" fmla="*/ 3364766 h 3771414"/>
              <a:gd name="connsiteX26" fmla="*/ 5746050 w 8037833"/>
              <a:gd name="connsiteY26" fmla="*/ 3413379 h 3771414"/>
              <a:gd name="connsiteX27" fmla="*/ 5613670 w 8037833"/>
              <a:gd name="connsiteY27" fmla="*/ 3415908 h 3771414"/>
              <a:gd name="connsiteX28" fmla="*/ 5535334 w 8037833"/>
              <a:gd name="connsiteY28" fmla="*/ 3424281 h 3771414"/>
              <a:gd name="connsiteX29" fmla="*/ 5506940 w 8037833"/>
              <a:gd name="connsiteY29" fmla="*/ 3438236 h 3771414"/>
              <a:gd name="connsiteX30" fmla="*/ 5466372 w 8037833"/>
              <a:gd name="connsiteY30" fmla="*/ 3450482 h 3771414"/>
              <a:gd name="connsiteX31" fmla="*/ 5395833 w 8037833"/>
              <a:gd name="connsiteY31" fmla="*/ 3480431 h 3771414"/>
              <a:gd name="connsiteX32" fmla="*/ 5299224 w 8037833"/>
              <a:gd name="connsiteY32" fmla="*/ 3506167 h 3771414"/>
              <a:gd name="connsiteX33" fmla="*/ 5223043 w 8037833"/>
              <a:gd name="connsiteY33" fmla="*/ 3478901 h 3771414"/>
              <a:gd name="connsiteX34" fmla="*/ 5217733 w 8037833"/>
              <a:gd name="connsiteY34" fmla="*/ 3487700 h 3771414"/>
              <a:gd name="connsiteX35" fmla="*/ 5167992 w 8037833"/>
              <a:gd name="connsiteY35" fmla="*/ 3491322 h 3771414"/>
              <a:gd name="connsiteX36" fmla="*/ 4987020 w 8037833"/>
              <a:gd name="connsiteY36" fmla="*/ 3448500 h 3771414"/>
              <a:gd name="connsiteX37" fmla="*/ 4890003 w 8037833"/>
              <a:gd name="connsiteY37" fmla="*/ 3457111 h 3771414"/>
              <a:gd name="connsiteX38" fmla="*/ 4856654 w 8037833"/>
              <a:gd name="connsiteY38" fmla="*/ 3469117 h 3771414"/>
              <a:gd name="connsiteX39" fmla="*/ 4800711 w 8037833"/>
              <a:gd name="connsiteY39" fmla="*/ 3488678 h 3771414"/>
              <a:gd name="connsiteX40" fmla="*/ 4761569 w 8037833"/>
              <a:gd name="connsiteY40" fmla="*/ 3525340 h 3771414"/>
              <a:gd name="connsiteX41" fmla="*/ 4713734 w 8037833"/>
              <a:gd name="connsiteY41" fmla="*/ 3532961 h 3771414"/>
              <a:gd name="connsiteX42" fmla="*/ 4699169 w 8037833"/>
              <a:gd name="connsiteY42" fmla="*/ 3506225 h 3771414"/>
              <a:gd name="connsiteX43" fmla="*/ 4649120 w 8037833"/>
              <a:gd name="connsiteY43" fmla="*/ 3523629 h 3771414"/>
              <a:gd name="connsiteX44" fmla="*/ 4573578 w 8037833"/>
              <a:gd name="connsiteY44" fmla="*/ 3553160 h 3771414"/>
              <a:gd name="connsiteX45" fmla="*/ 4529117 w 8037833"/>
              <a:gd name="connsiteY45" fmla="*/ 3562829 h 3771414"/>
              <a:gd name="connsiteX46" fmla="*/ 4408641 w 8037833"/>
              <a:gd name="connsiteY46" fmla="*/ 3597237 h 3771414"/>
              <a:gd name="connsiteX47" fmla="*/ 4288710 w 8037833"/>
              <a:gd name="connsiteY47" fmla="*/ 3637793 h 3771414"/>
              <a:gd name="connsiteX48" fmla="*/ 4234393 w 8037833"/>
              <a:gd name="connsiteY48" fmla="*/ 3691813 h 3771414"/>
              <a:gd name="connsiteX49" fmla="*/ 4227541 w 8037833"/>
              <a:gd name="connsiteY49" fmla="*/ 3694215 h 3771414"/>
              <a:gd name="connsiteX50" fmla="*/ 4208725 w 8037833"/>
              <a:gd name="connsiteY50" fmla="*/ 3692078 h 3771414"/>
              <a:gd name="connsiteX51" fmla="*/ 4201632 w 8037833"/>
              <a:gd name="connsiteY51" fmla="*/ 3689839 h 3771414"/>
              <a:gd name="connsiteX52" fmla="*/ 4191289 w 8037833"/>
              <a:gd name="connsiteY52" fmla="*/ 3689617 h 3771414"/>
              <a:gd name="connsiteX53" fmla="*/ 4191039 w 8037833"/>
              <a:gd name="connsiteY53" fmla="*/ 3690068 h 3771414"/>
              <a:gd name="connsiteX54" fmla="*/ 4181340 w 8037833"/>
              <a:gd name="connsiteY54" fmla="*/ 3688966 h 3771414"/>
              <a:gd name="connsiteX55" fmla="*/ 4133816 w 8037833"/>
              <a:gd name="connsiteY55" fmla="*/ 3677802 h 3771414"/>
              <a:gd name="connsiteX56" fmla="*/ 4071732 w 8037833"/>
              <a:gd name="connsiteY56" fmla="*/ 3719750 h 3771414"/>
              <a:gd name="connsiteX57" fmla="*/ 4045924 w 8037833"/>
              <a:gd name="connsiteY57" fmla="*/ 3726641 h 3771414"/>
              <a:gd name="connsiteX58" fmla="*/ 4032171 w 8037833"/>
              <a:gd name="connsiteY58" fmla="*/ 3732760 h 3771414"/>
              <a:gd name="connsiteX59" fmla="*/ 4031335 w 8037833"/>
              <a:gd name="connsiteY59" fmla="*/ 3734716 h 3771414"/>
              <a:gd name="connsiteX60" fmla="*/ 3985774 w 8037833"/>
              <a:gd name="connsiteY60" fmla="*/ 3723784 h 3771414"/>
              <a:gd name="connsiteX61" fmla="*/ 3979769 w 8037833"/>
              <a:gd name="connsiteY61" fmla="*/ 3726006 h 3771414"/>
              <a:gd name="connsiteX62" fmla="*/ 3950014 w 8037833"/>
              <a:gd name="connsiteY62" fmla="*/ 3714179 h 3771414"/>
              <a:gd name="connsiteX63" fmla="*/ 3934671 w 8037833"/>
              <a:gd name="connsiteY63" fmla="*/ 3710576 h 3771414"/>
              <a:gd name="connsiteX64" fmla="*/ 3930274 w 8037833"/>
              <a:gd name="connsiteY64" fmla="*/ 3704385 h 3771414"/>
              <a:gd name="connsiteX65" fmla="*/ 3907660 w 8037833"/>
              <a:gd name="connsiteY65" fmla="*/ 3701693 h 3771414"/>
              <a:gd name="connsiteX66" fmla="*/ 3905087 w 8037833"/>
              <a:gd name="connsiteY66" fmla="*/ 3703335 h 3771414"/>
              <a:gd name="connsiteX67" fmla="*/ 3886347 w 8037833"/>
              <a:gd name="connsiteY67" fmla="*/ 3693857 h 3771414"/>
              <a:gd name="connsiteX68" fmla="*/ 3870533 w 8037833"/>
              <a:gd name="connsiteY68" fmla="*/ 3677142 h 3771414"/>
              <a:gd name="connsiteX69" fmla="*/ 3678563 w 8037833"/>
              <a:gd name="connsiteY69" fmla="*/ 3681723 h 3771414"/>
              <a:gd name="connsiteX70" fmla="*/ 3511920 w 8037833"/>
              <a:gd name="connsiteY70" fmla="*/ 3609378 h 3771414"/>
              <a:gd name="connsiteX71" fmla="*/ 3407752 w 8037833"/>
              <a:gd name="connsiteY71" fmla="*/ 3613827 h 3771414"/>
              <a:gd name="connsiteX72" fmla="*/ 3373519 w 8037833"/>
              <a:gd name="connsiteY72" fmla="*/ 3653022 h 3771414"/>
              <a:gd name="connsiteX73" fmla="*/ 3114267 w 8037833"/>
              <a:gd name="connsiteY73" fmla="*/ 3626220 h 3771414"/>
              <a:gd name="connsiteX74" fmla="*/ 3048270 w 8037833"/>
              <a:gd name="connsiteY74" fmla="*/ 3637186 h 3771414"/>
              <a:gd name="connsiteX75" fmla="*/ 2989722 w 8037833"/>
              <a:gd name="connsiteY75" fmla="*/ 3610467 h 3771414"/>
              <a:gd name="connsiteX76" fmla="*/ 2965734 w 8037833"/>
              <a:gd name="connsiteY76" fmla="*/ 3622913 h 3771414"/>
              <a:gd name="connsiteX77" fmla="*/ 2961603 w 8037833"/>
              <a:gd name="connsiteY77" fmla="*/ 3625458 h 3771414"/>
              <a:gd name="connsiteX78" fmla="*/ 2944959 w 8037833"/>
              <a:gd name="connsiteY78" fmla="*/ 3626960 h 3771414"/>
              <a:gd name="connsiteX79" fmla="*/ 2940402 w 8037833"/>
              <a:gd name="connsiteY79" fmla="*/ 3638237 h 3771414"/>
              <a:gd name="connsiteX80" fmla="*/ 2915449 w 8037833"/>
              <a:gd name="connsiteY80" fmla="*/ 3648276 h 3771414"/>
              <a:gd name="connsiteX81" fmla="*/ 2884777 w 8037833"/>
              <a:gd name="connsiteY81" fmla="*/ 3648012 h 3771414"/>
              <a:gd name="connsiteX82" fmla="*/ 2739034 w 8037833"/>
              <a:gd name="connsiteY82" fmla="*/ 3634633 h 3771414"/>
              <a:gd name="connsiteX83" fmla="*/ 2651827 w 8037833"/>
              <a:gd name="connsiteY83" fmla="*/ 3633543 h 3771414"/>
              <a:gd name="connsiteX84" fmla="*/ 2618680 w 8037833"/>
              <a:gd name="connsiteY84" fmla="*/ 3643992 h 3771414"/>
              <a:gd name="connsiteX85" fmla="*/ 2572404 w 8037833"/>
              <a:gd name="connsiteY85" fmla="*/ 3651280 h 3771414"/>
              <a:gd name="connsiteX86" fmla="*/ 2490721 w 8037833"/>
              <a:gd name="connsiteY86" fmla="*/ 3672550 h 3771414"/>
              <a:gd name="connsiteX87" fmla="*/ 2381001 w 8037833"/>
              <a:gd name="connsiteY87" fmla="*/ 3686506 h 3771414"/>
              <a:gd name="connsiteX88" fmla="*/ 2301172 w 8037833"/>
              <a:gd name="connsiteY88" fmla="*/ 3650290 h 3771414"/>
              <a:gd name="connsiteX89" fmla="*/ 2294102 w 8037833"/>
              <a:gd name="connsiteY89" fmla="*/ 3658388 h 3771414"/>
              <a:gd name="connsiteX90" fmla="*/ 2238966 w 8037833"/>
              <a:gd name="connsiteY90" fmla="*/ 3656014 h 3771414"/>
              <a:gd name="connsiteX91" fmla="*/ 2046240 w 8037833"/>
              <a:gd name="connsiteY91" fmla="*/ 3591772 h 3771414"/>
              <a:gd name="connsiteX92" fmla="*/ 1938480 w 8037833"/>
              <a:gd name="connsiteY92" fmla="*/ 3588676 h 3771414"/>
              <a:gd name="connsiteX93" fmla="*/ 1900166 w 8037833"/>
              <a:gd name="connsiteY93" fmla="*/ 3596595 h 3771414"/>
              <a:gd name="connsiteX94" fmla="*/ 1835976 w 8037833"/>
              <a:gd name="connsiteY94" fmla="*/ 3609302 h 3771414"/>
              <a:gd name="connsiteX95" fmla="*/ 1787830 w 8037833"/>
              <a:gd name="connsiteY95" fmla="*/ 3641005 h 3771414"/>
              <a:gd name="connsiteX96" fmla="*/ 1734224 w 8037833"/>
              <a:gd name="connsiteY96" fmla="*/ 3642830 h 3771414"/>
              <a:gd name="connsiteX97" fmla="*/ 1721989 w 8037833"/>
              <a:gd name="connsiteY97" fmla="*/ 3614535 h 3771414"/>
              <a:gd name="connsiteX98" fmla="*/ 1664576 w 8037833"/>
              <a:gd name="connsiteY98" fmla="*/ 3625809 h 3771414"/>
              <a:gd name="connsiteX99" fmla="*/ 1577459 w 8037833"/>
              <a:gd name="connsiteY99" fmla="*/ 3646061 h 3771414"/>
              <a:gd name="connsiteX100" fmla="*/ 1527269 w 8037833"/>
              <a:gd name="connsiteY100" fmla="*/ 3650325 h 3771414"/>
              <a:gd name="connsiteX101" fmla="*/ 1390118 w 8037833"/>
              <a:gd name="connsiteY101" fmla="*/ 3670026 h 3771414"/>
              <a:gd name="connsiteX102" fmla="*/ 1252698 w 8037833"/>
              <a:gd name="connsiteY102" fmla="*/ 3695899 h 3771414"/>
              <a:gd name="connsiteX103" fmla="*/ 1171039 w 8037833"/>
              <a:gd name="connsiteY103" fmla="*/ 3745879 h 3771414"/>
              <a:gd name="connsiteX104" fmla="*/ 1058106 w 8037833"/>
              <a:gd name="connsiteY104" fmla="*/ 3763403 h 3771414"/>
              <a:gd name="connsiteX105" fmla="*/ 1039167 w 8037833"/>
              <a:gd name="connsiteY105" fmla="*/ 3771414 h 3771414"/>
              <a:gd name="connsiteX106" fmla="*/ 1012958 w 8037833"/>
              <a:gd name="connsiteY106" fmla="*/ 3766443 h 3771414"/>
              <a:gd name="connsiteX107" fmla="*/ 907906 w 8037833"/>
              <a:gd name="connsiteY107" fmla="*/ 3744915 h 3771414"/>
              <a:gd name="connsiteX108" fmla="*/ 825226 w 8037833"/>
              <a:gd name="connsiteY108" fmla="*/ 3713606 h 3771414"/>
              <a:gd name="connsiteX109" fmla="*/ 722264 w 8037833"/>
              <a:gd name="connsiteY109" fmla="*/ 3734849 h 3771414"/>
              <a:gd name="connsiteX110" fmla="*/ 659460 w 8037833"/>
              <a:gd name="connsiteY110" fmla="*/ 3727666 h 3771414"/>
              <a:gd name="connsiteX111" fmla="*/ 556552 w 8037833"/>
              <a:gd name="connsiteY111" fmla="*/ 3685171 h 3771414"/>
              <a:gd name="connsiteX112" fmla="*/ 421042 w 8037833"/>
              <a:gd name="connsiteY112" fmla="*/ 3697149 h 3771414"/>
              <a:gd name="connsiteX113" fmla="*/ 393295 w 8037833"/>
              <a:gd name="connsiteY113" fmla="*/ 3740334 h 3771414"/>
              <a:gd name="connsiteX114" fmla="*/ 355918 w 8037833"/>
              <a:gd name="connsiteY114" fmla="*/ 3766409 h 3771414"/>
              <a:gd name="connsiteX115" fmla="*/ 339711 w 8037833"/>
              <a:gd name="connsiteY115" fmla="*/ 3705479 h 3771414"/>
              <a:gd name="connsiteX116" fmla="*/ 222239 w 8037833"/>
              <a:gd name="connsiteY116" fmla="*/ 3659572 h 3771414"/>
              <a:gd name="connsiteX117" fmla="*/ 163578 w 8037833"/>
              <a:gd name="connsiteY117" fmla="*/ 3643529 h 3771414"/>
              <a:gd name="connsiteX118" fmla="*/ 72220 w 8037833"/>
              <a:gd name="connsiteY118" fmla="*/ 3632509 h 3771414"/>
              <a:gd name="connsiteX119" fmla="*/ 44395 w 8037833"/>
              <a:gd name="connsiteY119" fmla="*/ 3626692 h 3771414"/>
              <a:gd name="connsiteX120" fmla="*/ 1962 w 8037833"/>
              <a:gd name="connsiteY120" fmla="*/ 3623185 h 3771414"/>
              <a:gd name="connsiteX121" fmla="*/ 0 w 8037833"/>
              <a:gd name="connsiteY121" fmla="*/ 3622498 h 3771414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11920 w 8037833"/>
              <a:gd name="connsiteY70" fmla="*/ 3622141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381001 w 8037833"/>
              <a:gd name="connsiteY87" fmla="*/ 369926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381001 w 8037833"/>
              <a:gd name="connsiteY87" fmla="*/ 369926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381001 w 8037833"/>
              <a:gd name="connsiteY87" fmla="*/ 369926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34393 w 8037833"/>
              <a:gd name="connsiteY47" fmla="*/ 3704576 h 3784177"/>
              <a:gd name="connsiteX48" fmla="*/ 4227541 w 8037833"/>
              <a:gd name="connsiteY48" fmla="*/ 3706978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55918 w 8037833"/>
              <a:gd name="connsiteY113" fmla="*/ 3779172 h 3784177"/>
              <a:gd name="connsiteX114" fmla="*/ 339711 w 8037833"/>
              <a:gd name="connsiteY114" fmla="*/ 3718242 h 3784177"/>
              <a:gd name="connsiteX115" fmla="*/ 222239 w 8037833"/>
              <a:gd name="connsiteY115" fmla="*/ 3672335 h 3784177"/>
              <a:gd name="connsiteX116" fmla="*/ 163578 w 8037833"/>
              <a:gd name="connsiteY116" fmla="*/ 3656292 h 3784177"/>
              <a:gd name="connsiteX117" fmla="*/ 72220 w 8037833"/>
              <a:gd name="connsiteY117" fmla="*/ 3645272 h 3784177"/>
              <a:gd name="connsiteX118" fmla="*/ 44395 w 8037833"/>
              <a:gd name="connsiteY118" fmla="*/ 3639455 h 3784177"/>
              <a:gd name="connsiteX119" fmla="*/ 1962 w 8037833"/>
              <a:gd name="connsiteY119" fmla="*/ 3635948 h 3784177"/>
              <a:gd name="connsiteX120" fmla="*/ 0 w 8037833"/>
              <a:gd name="connsiteY120" fmla="*/ 3635261 h 3784177"/>
              <a:gd name="connsiteX121" fmla="*/ 0 w 8037833"/>
              <a:gd name="connsiteY121" fmla="*/ 12763 h 3784177"/>
              <a:gd name="connsiteX0" fmla="*/ 0 w 8037833"/>
              <a:gd name="connsiteY0" fmla="*/ 12763 h 3823683"/>
              <a:gd name="connsiteX1" fmla="*/ 8037833 w 8037833"/>
              <a:gd name="connsiteY1" fmla="*/ 0 h 3823683"/>
              <a:gd name="connsiteX2" fmla="*/ 8037833 w 8037833"/>
              <a:gd name="connsiteY2" fmla="*/ 3123098 h 3823683"/>
              <a:gd name="connsiteX3" fmla="*/ 8034343 w 8037833"/>
              <a:gd name="connsiteY3" fmla="*/ 3122573 h 3823683"/>
              <a:gd name="connsiteX4" fmla="*/ 7877229 w 8037833"/>
              <a:gd name="connsiteY4" fmla="*/ 3143819 h 3823683"/>
              <a:gd name="connsiteX5" fmla="*/ 7752740 w 8037833"/>
              <a:gd name="connsiteY5" fmla="*/ 3181149 h 3823683"/>
              <a:gd name="connsiteX6" fmla="*/ 7588760 w 8037833"/>
              <a:gd name="connsiteY6" fmla="*/ 3183782 h 3823683"/>
              <a:gd name="connsiteX7" fmla="*/ 7351256 w 8037833"/>
              <a:gd name="connsiteY7" fmla="*/ 3276296 h 3823683"/>
              <a:gd name="connsiteX8" fmla="*/ 7241630 w 8037833"/>
              <a:gd name="connsiteY8" fmla="*/ 3258619 h 3823683"/>
              <a:gd name="connsiteX9" fmla="*/ 7197338 w 8037833"/>
              <a:gd name="connsiteY9" fmla="*/ 3224751 h 3823683"/>
              <a:gd name="connsiteX10" fmla="*/ 7180777 w 8037833"/>
              <a:gd name="connsiteY10" fmla="*/ 3222826 h 3823683"/>
              <a:gd name="connsiteX11" fmla="*/ 7146896 w 8037833"/>
              <a:gd name="connsiteY11" fmla="*/ 3256975 h 3823683"/>
              <a:gd name="connsiteX12" fmla="*/ 7101771 w 8037833"/>
              <a:gd name="connsiteY12" fmla="*/ 3257015 h 3823683"/>
              <a:gd name="connsiteX13" fmla="*/ 7047844 w 8037833"/>
              <a:gd name="connsiteY13" fmla="*/ 3303791 h 3823683"/>
              <a:gd name="connsiteX14" fmla="*/ 6912506 w 8037833"/>
              <a:gd name="connsiteY14" fmla="*/ 3361478 h 3823683"/>
              <a:gd name="connsiteX15" fmla="*/ 6819463 w 8037833"/>
              <a:gd name="connsiteY15" fmla="*/ 3368624 h 3823683"/>
              <a:gd name="connsiteX16" fmla="*/ 6797198 w 8037833"/>
              <a:gd name="connsiteY16" fmla="*/ 3378256 h 3823683"/>
              <a:gd name="connsiteX17" fmla="*/ 6718286 w 8037833"/>
              <a:gd name="connsiteY17" fmla="*/ 3382997 h 3823683"/>
              <a:gd name="connsiteX18" fmla="*/ 6609242 w 8037833"/>
              <a:gd name="connsiteY18" fmla="*/ 3355040 h 3823683"/>
              <a:gd name="connsiteX19" fmla="*/ 6462092 w 8037833"/>
              <a:gd name="connsiteY19" fmla="*/ 3373529 h 3823683"/>
              <a:gd name="connsiteX20" fmla="*/ 6303479 w 8037833"/>
              <a:gd name="connsiteY20" fmla="*/ 3319842 h 3823683"/>
              <a:gd name="connsiteX21" fmla="*/ 6210639 w 8037833"/>
              <a:gd name="connsiteY21" fmla="*/ 3335546 h 3823683"/>
              <a:gd name="connsiteX22" fmla="*/ 6111718 w 8037833"/>
              <a:gd name="connsiteY22" fmla="*/ 3357536 h 3823683"/>
              <a:gd name="connsiteX23" fmla="*/ 5949057 w 8037833"/>
              <a:gd name="connsiteY23" fmla="*/ 3379652 h 3823683"/>
              <a:gd name="connsiteX24" fmla="*/ 5891274 w 8037833"/>
              <a:gd name="connsiteY24" fmla="*/ 3397681 h 3823683"/>
              <a:gd name="connsiteX25" fmla="*/ 5835383 w 8037833"/>
              <a:gd name="connsiteY25" fmla="*/ 3377529 h 3823683"/>
              <a:gd name="connsiteX26" fmla="*/ 5746050 w 8037833"/>
              <a:gd name="connsiteY26" fmla="*/ 3426142 h 3823683"/>
              <a:gd name="connsiteX27" fmla="*/ 5613670 w 8037833"/>
              <a:gd name="connsiteY27" fmla="*/ 3428671 h 3823683"/>
              <a:gd name="connsiteX28" fmla="*/ 5535334 w 8037833"/>
              <a:gd name="connsiteY28" fmla="*/ 3437044 h 3823683"/>
              <a:gd name="connsiteX29" fmla="*/ 5506940 w 8037833"/>
              <a:gd name="connsiteY29" fmla="*/ 3450999 h 3823683"/>
              <a:gd name="connsiteX30" fmla="*/ 5466372 w 8037833"/>
              <a:gd name="connsiteY30" fmla="*/ 3463245 h 3823683"/>
              <a:gd name="connsiteX31" fmla="*/ 5395833 w 8037833"/>
              <a:gd name="connsiteY31" fmla="*/ 3493194 h 3823683"/>
              <a:gd name="connsiteX32" fmla="*/ 5299224 w 8037833"/>
              <a:gd name="connsiteY32" fmla="*/ 3518930 h 3823683"/>
              <a:gd name="connsiteX33" fmla="*/ 5223043 w 8037833"/>
              <a:gd name="connsiteY33" fmla="*/ 3491664 h 3823683"/>
              <a:gd name="connsiteX34" fmla="*/ 5217733 w 8037833"/>
              <a:gd name="connsiteY34" fmla="*/ 3500463 h 3823683"/>
              <a:gd name="connsiteX35" fmla="*/ 5167992 w 8037833"/>
              <a:gd name="connsiteY35" fmla="*/ 3504085 h 3823683"/>
              <a:gd name="connsiteX36" fmla="*/ 4987020 w 8037833"/>
              <a:gd name="connsiteY36" fmla="*/ 3461263 h 3823683"/>
              <a:gd name="connsiteX37" fmla="*/ 4890003 w 8037833"/>
              <a:gd name="connsiteY37" fmla="*/ 3469874 h 3823683"/>
              <a:gd name="connsiteX38" fmla="*/ 4856654 w 8037833"/>
              <a:gd name="connsiteY38" fmla="*/ 3481880 h 3823683"/>
              <a:gd name="connsiteX39" fmla="*/ 4800711 w 8037833"/>
              <a:gd name="connsiteY39" fmla="*/ 3501441 h 3823683"/>
              <a:gd name="connsiteX40" fmla="*/ 4761569 w 8037833"/>
              <a:gd name="connsiteY40" fmla="*/ 3538103 h 3823683"/>
              <a:gd name="connsiteX41" fmla="*/ 4713734 w 8037833"/>
              <a:gd name="connsiteY41" fmla="*/ 3545724 h 3823683"/>
              <a:gd name="connsiteX42" fmla="*/ 4699169 w 8037833"/>
              <a:gd name="connsiteY42" fmla="*/ 3518988 h 3823683"/>
              <a:gd name="connsiteX43" fmla="*/ 4649120 w 8037833"/>
              <a:gd name="connsiteY43" fmla="*/ 3536392 h 3823683"/>
              <a:gd name="connsiteX44" fmla="*/ 4573578 w 8037833"/>
              <a:gd name="connsiteY44" fmla="*/ 3565923 h 3823683"/>
              <a:gd name="connsiteX45" fmla="*/ 4529117 w 8037833"/>
              <a:gd name="connsiteY45" fmla="*/ 3575592 h 3823683"/>
              <a:gd name="connsiteX46" fmla="*/ 4408641 w 8037833"/>
              <a:gd name="connsiteY46" fmla="*/ 3610000 h 3823683"/>
              <a:gd name="connsiteX47" fmla="*/ 4234393 w 8037833"/>
              <a:gd name="connsiteY47" fmla="*/ 3704576 h 3823683"/>
              <a:gd name="connsiteX48" fmla="*/ 4258044 w 8037833"/>
              <a:gd name="connsiteY48" fmla="*/ 3823683 h 3823683"/>
              <a:gd name="connsiteX49" fmla="*/ 4208725 w 8037833"/>
              <a:gd name="connsiteY49" fmla="*/ 3704841 h 3823683"/>
              <a:gd name="connsiteX50" fmla="*/ 4201632 w 8037833"/>
              <a:gd name="connsiteY50" fmla="*/ 3702602 h 3823683"/>
              <a:gd name="connsiteX51" fmla="*/ 4191289 w 8037833"/>
              <a:gd name="connsiteY51" fmla="*/ 3702380 h 3823683"/>
              <a:gd name="connsiteX52" fmla="*/ 4191039 w 8037833"/>
              <a:gd name="connsiteY52" fmla="*/ 3702831 h 3823683"/>
              <a:gd name="connsiteX53" fmla="*/ 4181340 w 8037833"/>
              <a:gd name="connsiteY53" fmla="*/ 3701729 h 3823683"/>
              <a:gd name="connsiteX54" fmla="*/ 4133816 w 8037833"/>
              <a:gd name="connsiteY54" fmla="*/ 3690565 h 3823683"/>
              <a:gd name="connsiteX55" fmla="*/ 4071732 w 8037833"/>
              <a:gd name="connsiteY55" fmla="*/ 3732513 h 3823683"/>
              <a:gd name="connsiteX56" fmla="*/ 4045924 w 8037833"/>
              <a:gd name="connsiteY56" fmla="*/ 3739404 h 3823683"/>
              <a:gd name="connsiteX57" fmla="*/ 4032171 w 8037833"/>
              <a:gd name="connsiteY57" fmla="*/ 3745523 h 3823683"/>
              <a:gd name="connsiteX58" fmla="*/ 4031335 w 8037833"/>
              <a:gd name="connsiteY58" fmla="*/ 3747479 h 3823683"/>
              <a:gd name="connsiteX59" fmla="*/ 3985774 w 8037833"/>
              <a:gd name="connsiteY59" fmla="*/ 3736547 h 3823683"/>
              <a:gd name="connsiteX60" fmla="*/ 3979769 w 8037833"/>
              <a:gd name="connsiteY60" fmla="*/ 3738769 h 3823683"/>
              <a:gd name="connsiteX61" fmla="*/ 3950014 w 8037833"/>
              <a:gd name="connsiteY61" fmla="*/ 3726942 h 3823683"/>
              <a:gd name="connsiteX62" fmla="*/ 3934671 w 8037833"/>
              <a:gd name="connsiteY62" fmla="*/ 3723339 h 3823683"/>
              <a:gd name="connsiteX63" fmla="*/ 3930274 w 8037833"/>
              <a:gd name="connsiteY63" fmla="*/ 3717148 h 3823683"/>
              <a:gd name="connsiteX64" fmla="*/ 3907660 w 8037833"/>
              <a:gd name="connsiteY64" fmla="*/ 3714456 h 3823683"/>
              <a:gd name="connsiteX65" fmla="*/ 3905087 w 8037833"/>
              <a:gd name="connsiteY65" fmla="*/ 3716098 h 3823683"/>
              <a:gd name="connsiteX66" fmla="*/ 3886347 w 8037833"/>
              <a:gd name="connsiteY66" fmla="*/ 3706620 h 3823683"/>
              <a:gd name="connsiteX67" fmla="*/ 3870533 w 8037833"/>
              <a:gd name="connsiteY67" fmla="*/ 3689905 h 3823683"/>
              <a:gd name="connsiteX68" fmla="*/ 3678563 w 8037833"/>
              <a:gd name="connsiteY68" fmla="*/ 3694486 h 3823683"/>
              <a:gd name="connsiteX69" fmla="*/ 3524121 w 8037833"/>
              <a:gd name="connsiteY69" fmla="*/ 3642736 h 3823683"/>
              <a:gd name="connsiteX70" fmla="*/ 3407752 w 8037833"/>
              <a:gd name="connsiteY70" fmla="*/ 3626590 h 3823683"/>
              <a:gd name="connsiteX71" fmla="*/ 3373519 w 8037833"/>
              <a:gd name="connsiteY71" fmla="*/ 3665785 h 3823683"/>
              <a:gd name="connsiteX72" fmla="*/ 3114267 w 8037833"/>
              <a:gd name="connsiteY72" fmla="*/ 3638983 h 3823683"/>
              <a:gd name="connsiteX73" fmla="*/ 3048270 w 8037833"/>
              <a:gd name="connsiteY73" fmla="*/ 3649949 h 3823683"/>
              <a:gd name="connsiteX74" fmla="*/ 2989722 w 8037833"/>
              <a:gd name="connsiteY74" fmla="*/ 3623230 h 3823683"/>
              <a:gd name="connsiteX75" fmla="*/ 2965734 w 8037833"/>
              <a:gd name="connsiteY75" fmla="*/ 3635676 h 3823683"/>
              <a:gd name="connsiteX76" fmla="*/ 2961603 w 8037833"/>
              <a:gd name="connsiteY76" fmla="*/ 3638221 h 3823683"/>
              <a:gd name="connsiteX77" fmla="*/ 2944959 w 8037833"/>
              <a:gd name="connsiteY77" fmla="*/ 3639723 h 3823683"/>
              <a:gd name="connsiteX78" fmla="*/ 2940402 w 8037833"/>
              <a:gd name="connsiteY78" fmla="*/ 3651000 h 3823683"/>
              <a:gd name="connsiteX79" fmla="*/ 2915449 w 8037833"/>
              <a:gd name="connsiteY79" fmla="*/ 3661039 h 3823683"/>
              <a:gd name="connsiteX80" fmla="*/ 2884777 w 8037833"/>
              <a:gd name="connsiteY80" fmla="*/ 3660775 h 3823683"/>
              <a:gd name="connsiteX81" fmla="*/ 2739034 w 8037833"/>
              <a:gd name="connsiteY81" fmla="*/ 3647396 h 3823683"/>
              <a:gd name="connsiteX82" fmla="*/ 2651827 w 8037833"/>
              <a:gd name="connsiteY82" fmla="*/ 3646306 h 3823683"/>
              <a:gd name="connsiteX83" fmla="*/ 2618680 w 8037833"/>
              <a:gd name="connsiteY83" fmla="*/ 3656755 h 3823683"/>
              <a:gd name="connsiteX84" fmla="*/ 2572404 w 8037833"/>
              <a:gd name="connsiteY84" fmla="*/ 3664043 h 3823683"/>
              <a:gd name="connsiteX85" fmla="*/ 2490721 w 8037833"/>
              <a:gd name="connsiteY85" fmla="*/ 3685313 h 3823683"/>
              <a:gd name="connsiteX86" fmla="*/ 2423704 w 8037833"/>
              <a:gd name="connsiteY86" fmla="*/ 3658079 h 3823683"/>
              <a:gd name="connsiteX87" fmla="*/ 2301172 w 8037833"/>
              <a:gd name="connsiteY87" fmla="*/ 3663053 h 3823683"/>
              <a:gd name="connsiteX88" fmla="*/ 2294102 w 8037833"/>
              <a:gd name="connsiteY88" fmla="*/ 3671151 h 3823683"/>
              <a:gd name="connsiteX89" fmla="*/ 2238966 w 8037833"/>
              <a:gd name="connsiteY89" fmla="*/ 3668777 h 3823683"/>
              <a:gd name="connsiteX90" fmla="*/ 2046240 w 8037833"/>
              <a:gd name="connsiteY90" fmla="*/ 3604535 h 3823683"/>
              <a:gd name="connsiteX91" fmla="*/ 1938480 w 8037833"/>
              <a:gd name="connsiteY91" fmla="*/ 3601439 h 3823683"/>
              <a:gd name="connsiteX92" fmla="*/ 1900166 w 8037833"/>
              <a:gd name="connsiteY92" fmla="*/ 3609358 h 3823683"/>
              <a:gd name="connsiteX93" fmla="*/ 1835976 w 8037833"/>
              <a:gd name="connsiteY93" fmla="*/ 3622065 h 3823683"/>
              <a:gd name="connsiteX94" fmla="*/ 1787830 w 8037833"/>
              <a:gd name="connsiteY94" fmla="*/ 3653768 h 3823683"/>
              <a:gd name="connsiteX95" fmla="*/ 1734224 w 8037833"/>
              <a:gd name="connsiteY95" fmla="*/ 3655593 h 3823683"/>
              <a:gd name="connsiteX96" fmla="*/ 1721989 w 8037833"/>
              <a:gd name="connsiteY96" fmla="*/ 3627298 h 3823683"/>
              <a:gd name="connsiteX97" fmla="*/ 1664576 w 8037833"/>
              <a:gd name="connsiteY97" fmla="*/ 3638572 h 3823683"/>
              <a:gd name="connsiteX98" fmla="*/ 1577459 w 8037833"/>
              <a:gd name="connsiteY98" fmla="*/ 3658824 h 3823683"/>
              <a:gd name="connsiteX99" fmla="*/ 1527269 w 8037833"/>
              <a:gd name="connsiteY99" fmla="*/ 3663088 h 3823683"/>
              <a:gd name="connsiteX100" fmla="*/ 1390118 w 8037833"/>
              <a:gd name="connsiteY100" fmla="*/ 3682789 h 3823683"/>
              <a:gd name="connsiteX101" fmla="*/ 1252698 w 8037833"/>
              <a:gd name="connsiteY101" fmla="*/ 3708662 h 3823683"/>
              <a:gd name="connsiteX102" fmla="*/ 1171039 w 8037833"/>
              <a:gd name="connsiteY102" fmla="*/ 3758642 h 3823683"/>
              <a:gd name="connsiteX103" fmla="*/ 1058106 w 8037833"/>
              <a:gd name="connsiteY103" fmla="*/ 3776166 h 3823683"/>
              <a:gd name="connsiteX104" fmla="*/ 1039167 w 8037833"/>
              <a:gd name="connsiteY104" fmla="*/ 3784177 h 3823683"/>
              <a:gd name="connsiteX105" fmla="*/ 1012958 w 8037833"/>
              <a:gd name="connsiteY105" fmla="*/ 3779206 h 3823683"/>
              <a:gd name="connsiteX106" fmla="*/ 907906 w 8037833"/>
              <a:gd name="connsiteY106" fmla="*/ 3757678 h 3823683"/>
              <a:gd name="connsiteX107" fmla="*/ 825226 w 8037833"/>
              <a:gd name="connsiteY107" fmla="*/ 3726369 h 3823683"/>
              <a:gd name="connsiteX108" fmla="*/ 722264 w 8037833"/>
              <a:gd name="connsiteY108" fmla="*/ 3747612 h 3823683"/>
              <a:gd name="connsiteX109" fmla="*/ 659460 w 8037833"/>
              <a:gd name="connsiteY109" fmla="*/ 3740429 h 3823683"/>
              <a:gd name="connsiteX110" fmla="*/ 556552 w 8037833"/>
              <a:gd name="connsiteY110" fmla="*/ 3697934 h 3823683"/>
              <a:gd name="connsiteX111" fmla="*/ 421042 w 8037833"/>
              <a:gd name="connsiteY111" fmla="*/ 3709912 h 3823683"/>
              <a:gd name="connsiteX112" fmla="*/ 393295 w 8037833"/>
              <a:gd name="connsiteY112" fmla="*/ 3753097 h 3823683"/>
              <a:gd name="connsiteX113" fmla="*/ 355918 w 8037833"/>
              <a:gd name="connsiteY113" fmla="*/ 3779172 h 3823683"/>
              <a:gd name="connsiteX114" fmla="*/ 339711 w 8037833"/>
              <a:gd name="connsiteY114" fmla="*/ 3718242 h 3823683"/>
              <a:gd name="connsiteX115" fmla="*/ 222239 w 8037833"/>
              <a:gd name="connsiteY115" fmla="*/ 3672335 h 3823683"/>
              <a:gd name="connsiteX116" fmla="*/ 163578 w 8037833"/>
              <a:gd name="connsiteY116" fmla="*/ 3656292 h 3823683"/>
              <a:gd name="connsiteX117" fmla="*/ 72220 w 8037833"/>
              <a:gd name="connsiteY117" fmla="*/ 3645272 h 3823683"/>
              <a:gd name="connsiteX118" fmla="*/ 44395 w 8037833"/>
              <a:gd name="connsiteY118" fmla="*/ 3639455 h 3823683"/>
              <a:gd name="connsiteX119" fmla="*/ 1962 w 8037833"/>
              <a:gd name="connsiteY119" fmla="*/ 3635948 h 3823683"/>
              <a:gd name="connsiteX120" fmla="*/ 0 w 8037833"/>
              <a:gd name="connsiteY120" fmla="*/ 3635261 h 3823683"/>
              <a:gd name="connsiteX121" fmla="*/ 0 w 8037833"/>
              <a:gd name="connsiteY121" fmla="*/ 12763 h 3823683"/>
              <a:gd name="connsiteX0" fmla="*/ 0 w 8037833"/>
              <a:gd name="connsiteY0" fmla="*/ 12763 h 3823683"/>
              <a:gd name="connsiteX1" fmla="*/ 8037833 w 8037833"/>
              <a:gd name="connsiteY1" fmla="*/ 0 h 3823683"/>
              <a:gd name="connsiteX2" fmla="*/ 8037833 w 8037833"/>
              <a:gd name="connsiteY2" fmla="*/ 3123098 h 3823683"/>
              <a:gd name="connsiteX3" fmla="*/ 8034343 w 8037833"/>
              <a:gd name="connsiteY3" fmla="*/ 3122573 h 3823683"/>
              <a:gd name="connsiteX4" fmla="*/ 7877229 w 8037833"/>
              <a:gd name="connsiteY4" fmla="*/ 3143819 h 3823683"/>
              <a:gd name="connsiteX5" fmla="*/ 7752740 w 8037833"/>
              <a:gd name="connsiteY5" fmla="*/ 3181149 h 3823683"/>
              <a:gd name="connsiteX6" fmla="*/ 7588760 w 8037833"/>
              <a:gd name="connsiteY6" fmla="*/ 3183782 h 3823683"/>
              <a:gd name="connsiteX7" fmla="*/ 7351256 w 8037833"/>
              <a:gd name="connsiteY7" fmla="*/ 3276296 h 3823683"/>
              <a:gd name="connsiteX8" fmla="*/ 7241630 w 8037833"/>
              <a:gd name="connsiteY8" fmla="*/ 3258619 h 3823683"/>
              <a:gd name="connsiteX9" fmla="*/ 7197338 w 8037833"/>
              <a:gd name="connsiteY9" fmla="*/ 3224751 h 3823683"/>
              <a:gd name="connsiteX10" fmla="*/ 7180777 w 8037833"/>
              <a:gd name="connsiteY10" fmla="*/ 3222826 h 3823683"/>
              <a:gd name="connsiteX11" fmla="*/ 7146896 w 8037833"/>
              <a:gd name="connsiteY11" fmla="*/ 3256975 h 3823683"/>
              <a:gd name="connsiteX12" fmla="*/ 7101771 w 8037833"/>
              <a:gd name="connsiteY12" fmla="*/ 3257015 h 3823683"/>
              <a:gd name="connsiteX13" fmla="*/ 7047844 w 8037833"/>
              <a:gd name="connsiteY13" fmla="*/ 3303791 h 3823683"/>
              <a:gd name="connsiteX14" fmla="*/ 6912506 w 8037833"/>
              <a:gd name="connsiteY14" fmla="*/ 3361478 h 3823683"/>
              <a:gd name="connsiteX15" fmla="*/ 6819463 w 8037833"/>
              <a:gd name="connsiteY15" fmla="*/ 3368624 h 3823683"/>
              <a:gd name="connsiteX16" fmla="*/ 6797198 w 8037833"/>
              <a:gd name="connsiteY16" fmla="*/ 3378256 h 3823683"/>
              <a:gd name="connsiteX17" fmla="*/ 6718286 w 8037833"/>
              <a:gd name="connsiteY17" fmla="*/ 3382997 h 3823683"/>
              <a:gd name="connsiteX18" fmla="*/ 6609242 w 8037833"/>
              <a:gd name="connsiteY18" fmla="*/ 3355040 h 3823683"/>
              <a:gd name="connsiteX19" fmla="*/ 6462092 w 8037833"/>
              <a:gd name="connsiteY19" fmla="*/ 3373529 h 3823683"/>
              <a:gd name="connsiteX20" fmla="*/ 6303479 w 8037833"/>
              <a:gd name="connsiteY20" fmla="*/ 3319842 h 3823683"/>
              <a:gd name="connsiteX21" fmla="*/ 6210639 w 8037833"/>
              <a:gd name="connsiteY21" fmla="*/ 3335546 h 3823683"/>
              <a:gd name="connsiteX22" fmla="*/ 6111718 w 8037833"/>
              <a:gd name="connsiteY22" fmla="*/ 3357536 h 3823683"/>
              <a:gd name="connsiteX23" fmla="*/ 5949057 w 8037833"/>
              <a:gd name="connsiteY23" fmla="*/ 3379652 h 3823683"/>
              <a:gd name="connsiteX24" fmla="*/ 5891274 w 8037833"/>
              <a:gd name="connsiteY24" fmla="*/ 3397681 h 3823683"/>
              <a:gd name="connsiteX25" fmla="*/ 5835383 w 8037833"/>
              <a:gd name="connsiteY25" fmla="*/ 3377529 h 3823683"/>
              <a:gd name="connsiteX26" fmla="*/ 5746050 w 8037833"/>
              <a:gd name="connsiteY26" fmla="*/ 3426142 h 3823683"/>
              <a:gd name="connsiteX27" fmla="*/ 5613670 w 8037833"/>
              <a:gd name="connsiteY27" fmla="*/ 3428671 h 3823683"/>
              <a:gd name="connsiteX28" fmla="*/ 5535334 w 8037833"/>
              <a:gd name="connsiteY28" fmla="*/ 3437044 h 3823683"/>
              <a:gd name="connsiteX29" fmla="*/ 5506940 w 8037833"/>
              <a:gd name="connsiteY29" fmla="*/ 3450999 h 3823683"/>
              <a:gd name="connsiteX30" fmla="*/ 5466372 w 8037833"/>
              <a:gd name="connsiteY30" fmla="*/ 3463245 h 3823683"/>
              <a:gd name="connsiteX31" fmla="*/ 5395833 w 8037833"/>
              <a:gd name="connsiteY31" fmla="*/ 3493194 h 3823683"/>
              <a:gd name="connsiteX32" fmla="*/ 5299224 w 8037833"/>
              <a:gd name="connsiteY32" fmla="*/ 3518930 h 3823683"/>
              <a:gd name="connsiteX33" fmla="*/ 5223043 w 8037833"/>
              <a:gd name="connsiteY33" fmla="*/ 3491664 h 3823683"/>
              <a:gd name="connsiteX34" fmla="*/ 5217733 w 8037833"/>
              <a:gd name="connsiteY34" fmla="*/ 3500463 h 3823683"/>
              <a:gd name="connsiteX35" fmla="*/ 5167992 w 8037833"/>
              <a:gd name="connsiteY35" fmla="*/ 3504085 h 3823683"/>
              <a:gd name="connsiteX36" fmla="*/ 4987020 w 8037833"/>
              <a:gd name="connsiteY36" fmla="*/ 3461263 h 3823683"/>
              <a:gd name="connsiteX37" fmla="*/ 4890003 w 8037833"/>
              <a:gd name="connsiteY37" fmla="*/ 3469874 h 3823683"/>
              <a:gd name="connsiteX38" fmla="*/ 4856654 w 8037833"/>
              <a:gd name="connsiteY38" fmla="*/ 3481880 h 3823683"/>
              <a:gd name="connsiteX39" fmla="*/ 4800711 w 8037833"/>
              <a:gd name="connsiteY39" fmla="*/ 3501441 h 3823683"/>
              <a:gd name="connsiteX40" fmla="*/ 4761569 w 8037833"/>
              <a:gd name="connsiteY40" fmla="*/ 3538103 h 3823683"/>
              <a:gd name="connsiteX41" fmla="*/ 4713734 w 8037833"/>
              <a:gd name="connsiteY41" fmla="*/ 3545724 h 3823683"/>
              <a:gd name="connsiteX42" fmla="*/ 4699169 w 8037833"/>
              <a:gd name="connsiteY42" fmla="*/ 3518988 h 3823683"/>
              <a:gd name="connsiteX43" fmla="*/ 4649120 w 8037833"/>
              <a:gd name="connsiteY43" fmla="*/ 3536392 h 3823683"/>
              <a:gd name="connsiteX44" fmla="*/ 4573578 w 8037833"/>
              <a:gd name="connsiteY44" fmla="*/ 3565923 h 3823683"/>
              <a:gd name="connsiteX45" fmla="*/ 4529117 w 8037833"/>
              <a:gd name="connsiteY45" fmla="*/ 3575592 h 3823683"/>
              <a:gd name="connsiteX46" fmla="*/ 4408641 w 8037833"/>
              <a:gd name="connsiteY46" fmla="*/ 3610000 h 3823683"/>
              <a:gd name="connsiteX47" fmla="*/ 4356402 w 8037833"/>
              <a:gd name="connsiteY47" fmla="*/ 3642792 h 3823683"/>
              <a:gd name="connsiteX48" fmla="*/ 4258044 w 8037833"/>
              <a:gd name="connsiteY48" fmla="*/ 3823683 h 3823683"/>
              <a:gd name="connsiteX49" fmla="*/ 4208725 w 8037833"/>
              <a:gd name="connsiteY49" fmla="*/ 3704841 h 3823683"/>
              <a:gd name="connsiteX50" fmla="*/ 4201632 w 8037833"/>
              <a:gd name="connsiteY50" fmla="*/ 3702602 h 3823683"/>
              <a:gd name="connsiteX51" fmla="*/ 4191289 w 8037833"/>
              <a:gd name="connsiteY51" fmla="*/ 3702380 h 3823683"/>
              <a:gd name="connsiteX52" fmla="*/ 4191039 w 8037833"/>
              <a:gd name="connsiteY52" fmla="*/ 3702831 h 3823683"/>
              <a:gd name="connsiteX53" fmla="*/ 4181340 w 8037833"/>
              <a:gd name="connsiteY53" fmla="*/ 3701729 h 3823683"/>
              <a:gd name="connsiteX54" fmla="*/ 4133816 w 8037833"/>
              <a:gd name="connsiteY54" fmla="*/ 3690565 h 3823683"/>
              <a:gd name="connsiteX55" fmla="*/ 4071732 w 8037833"/>
              <a:gd name="connsiteY55" fmla="*/ 3732513 h 3823683"/>
              <a:gd name="connsiteX56" fmla="*/ 4045924 w 8037833"/>
              <a:gd name="connsiteY56" fmla="*/ 3739404 h 3823683"/>
              <a:gd name="connsiteX57" fmla="*/ 4032171 w 8037833"/>
              <a:gd name="connsiteY57" fmla="*/ 3745523 h 3823683"/>
              <a:gd name="connsiteX58" fmla="*/ 4031335 w 8037833"/>
              <a:gd name="connsiteY58" fmla="*/ 3747479 h 3823683"/>
              <a:gd name="connsiteX59" fmla="*/ 3985774 w 8037833"/>
              <a:gd name="connsiteY59" fmla="*/ 3736547 h 3823683"/>
              <a:gd name="connsiteX60" fmla="*/ 3979769 w 8037833"/>
              <a:gd name="connsiteY60" fmla="*/ 3738769 h 3823683"/>
              <a:gd name="connsiteX61" fmla="*/ 3950014 w 8037833"/>
              <a:gd name="connsiteY61" fmla="*/ 3726942 h 3823683"/>
              <a:gd name="connsiteX62" fmla="*/ 3934671 w 8037833"/>
              <a:gd name="connsiteY62" fmla="*/ 3723339 h 3823683"/>
              <a:gd name="connsiteX63" fmla="*/ 3930274 w 8037833"/>
              <a:gd name="connsiteY63" fmla="*/ 3717148 h 3823683"/>
              <a:gd name="connsiteX64" fmla="*/ 3907660 w 8037833"/>
              <a:gd name="connsiteY64" fmla="*/ 3714456 h 3823683"/>
              <a:gd name="connsiteX65" fmla="*/ 3905087 w 8037833"/>
              <a:gd name="connsiteY65" fmla="*/ 3716098 h 3823683"/>
              <a:gd name="connsiteX66" fmla="*/ 3886347 w 8037833"/>
              <a:gd name="connsiteY66" fmla="*/ 3706620 h 3823683"/>
              <a:gd name="connsiteX67" fmla="*/ 3870533 w 8037833"/>
              <a:gd name="connsiteY67" fmla="*/ 3689905 h 3823683"/>
              <a:gd name="connsiteX68" fmla="*/ 3678563 w 8037833"/>
              <a:gd name="connsiteY68" fmla="*/ 3694486 h 3823683"/>
              <a:gd name="connsiteX69" fmla="*/ 3524121 w 8037833"/>
              <a:gd name="connsiteY69" fmla="*/ 3642736 h 3823683"/>
              <a:gd name="connsiteX70" fmla="*/ 3407752 w 8037833"/>
              <a:gd name="connsiteY70" fmla="*/ 3626590 h 3823683"/>
              <a:gd name="connsiteX71" fmla="*/ 3373519 w 8037833"/>
              <a:gd name="connsiteY71" fmla="*/ 3665785 h 3823683"/>
              <a:gd name="connsiteX72" fmla="*/ 3114267 w 8037833"/>
              <a:gd name="connsiteY72" fmla="*/ 3638983 h 3823683"/>
              <a:gd name="connsiteX73" fmla="*/ 3048270 w 8037833"/>
              <a:gd name="connsiteY73" fmla="*/ 3649949 h 3823683"/>
              <a:gd name="connsiteX74" fmla="*/ 2989722 w 8037833"/>
              <a:gd name="connsiteY74" fmla="*/ 3623230 h 3823683"/>
              <a:gd name="connsiteX75" fmla="*/ 2965734 w 8037833"/>
              <a:gd name="connsiteY75" fmla="*/ 3635676 h 3823683"/>
              <a:gd name="connsiteX76" fmla="*/ 2961603 w 8037833"/>
              <a:gd name="connsiteY76" fmla="*/ 3638221 h 3823683"/>
              <a:gd name="connsiteX77" fmla="*/ 2944959 w 8037833"/>
              <a:gd name="connsiteY77" fmla="*/ 3639723 h 3823683"/>
              <a:gd name="connsiteX78" fmla="*/ 2940402 w 8037833"/>
              <a:gd name="connsiteY78" fmla="*/ 3651000 h 3823683"/>
              <a:gd name="connsiteX79" fmla="*/ 2915449 w 8037833"/>
              <a:gd name="connsiteY79" fmla="*/ 3661039 h 3823683"/>
              <a:gd name="connsiteX80" fmla="*/ 2884777 w 8037833"/>
              <a:gd name="connsiteY80" fmla="*/ 3660775 h 3823683"/>
              <a:gd name="connsiteX81" fmla="*/ 2739034 w 8037833"/>
              <a:gd name="connsiteY81" fmla="*/ 3647396 h 3823683"/>
              <a:gd name="connsiteX82" fmla="*/ 2651827 w 8037833"/>
              <a:gd name="connsiteY82" fmla="*/ 3646306 h 3823683"/>
              <a:gd name="connsiteX83" fmla="*/ 2618680 w 8037833"/>
              <a:gd name="connsiteY83" fmla="*/ 3656755 h 3823683"/>
              <a:gd name="connsiteX84" fmla="*/ 2572404 w 8037833"/>
              <a:gd name="connsiteY84" fmla="*/ 3664043 h 3823683"/>
              <a:gd name="connsiteX85" fmla="*/ 2490721 w 8037833"/>
              <a:gd name="connsiteY85" fmla="*/ 3685313 h 3823683"/>
              <a:gd name="connsiteX86" fmla="*/ 2423704 w 8037833"/>
              <a:gd name="connsiteY86" fmla="*/ 3658079 h 3823683"/>
              <a:gd name="connsiteX87" fmla="*/ 2301172 w 8037833"/>
              <a:gd name="connsiteY87" fmla="*/ 3663053 h 3823683"/>
              <a:gd name="connsiteX88" fmla="*/ 2294102 w 8037833"/>
              <a:gd name="connsiteY88" fmla="*/ 3671151 h 3823683"/>
              <a:gd name="connsiteX89" fmla="*/ 2238966 w 8037833"/>
              <a:gd name="connsiteY89" fmla="*/ 3668777 h 3823683"/>
              <a:gd name="connsiteX90" fmla="*/ 2046240 w 8037833"/>
              <a:gd name="connsiteY90" fmla="*/ 3604535 h 3823683"/>
              <a:gd name="connsiteX91" fmla="*/ 1938480 w 8037833"/>
              <a:gd name="connsiteY91" fmla="*/ 3601439 h 3823683"/>
              <a:gd name="connsiteX92" fmla="*/ 1900166 w 8037833"/>
              <a:gd name="connsiteY92" fmla="*/ 3609358 h 3823683"/>
              <a:gd name="connsiteX93" fmla="*/ 1835976 w 8037833"/>
              <a:gd name="connsiteY93" fmla="*/ 3622065 h 3823683"/>
              <a:gd name="connsiteX94" fmla="*/ 1787830 w 8037833"/>
              <a:gd name="connsiteY94" fmla="*/ 3653768 h 3823683"/>
              <a:gd name="connsiteX95" fmla="*/ 1734224 w 8037833"/>
              <a:gd name="connsiteY95" fmla="*/ 3655593 h 3823683"/>
              <a:gd name="connsiteX96" fmla="*/ 1721989 w 8037833"/>
              <a:gd name="connsiteY96" fmla="*/ 3627298 h 3823683"/>
              <a:gd name="connsiteX97" fmla="*/ 1664576 w 8037833"/>
              <a:gd name="connsiteY97" fmla="*/ 3638572 h 3823683"/>
              <a:gd name="connsiteX98" fmla="*/ 1577459 w 8037833"/>
              <a:gd name="connsiteY98" fmla="*/ 3658824 h 3823683"/>
              <a:gd name="connsiteX99" fmla="*/ 1527269 w 8037833"/>
              <a:gd name="connsiteY99" fmla="*/ 3663088 h 3823683"/>
              <a:gd name="connsiteX100" fmla="*/ 1390118 w 8037833"/>
              <a:gd name="connsiteY100" fmla="*/ 3682789 h 3823683"/>
              <a:gd name="connsiteX101" fmla="*/ 1252698 w 8037833"/>
              <a:gd name="connsiteY101" fmla="*/ 3708662 h 3823683"/>
              <a:gd name="connsiteX102" fmla="*/ 1171039 w 8037833"/>
              <a:gd name="connsiteY102" fmla="*/ 3758642 h 3823683"/>
              <a:gd name="connsiteX103" fmla="*/ 1058106 w 8037833"/>
              <a:gd name="connsiteY103" fmla="*/ 3776166 h 3823683"/>
              <a:gd name="connsiteX104" fmla="*/ 1039167 w 8037833"/>
              <a:gd name="connsiteY104" fmla="*/ 3784177 h 3823683"/>
              <a:gd name="connsiteX105" fmla="*/ 1012958 w 8037833"/>
              <a:gd name="connsiteY105" fmla="*/ 3779206 h 3823683"/>
              <a:gd name="connsiteX106" fmla="*/ 907906 w 8037833"/>
              <a:gd name="connsiteY106" fmla="*/ 3757678 h 3823683"/>
              <a:gd name="connsiteX107" fmla="*/ 825226 w 8037833"/>
              <a:gd name="connsiteY107" fmla="*/ 3726369 h 3823683"/>
              <a:gd name="connsiteX108" fmla="*/ 722264 w 8037833"/>
              <a:gd name="connsiteY108" fmla="*/ 3747612 h 3823683"/>
              <a:gd name="connsiteX109" fmla="*/ 659460 w 8037833"/>
              <a:gd name="connsiteY109" fmla="*/ 3740429 h 3823683"/>
              <a:gd name="connsiteX110" fmla="*/ 556552 w 8037833"/>
              <a:gd name="connsiteY110" fmla="*/ 3697934 h 3823683"/>
              <a:gd name="connsiteX111" fmla="*/ 421042 w 8037833"/>
              <a:gd name="connsiteY111" fmla="*/ 3709912 h 3823683"/>
              <a:gd name="connsiteX112" fmla="*/ 393295 w 8037833"/>
              <a:gd name="connsiteY112" fmla="*/ 3753097 h 3823683"/>
              <a:gd name="connsiteX113" fmla="*/ 355918 w 8037833"/>
              <a:gd name="connsiteY113" fmla="*/ 3779172 h 3823683"/>
              <a:gd name="connsiteX114" fmla="*/ 339711 w 8037833"/>
              <a:gd name="connsiteY114" fmla="*/ 3718242 h 3823683"/>
              <a:gd name="connsiteX115" fmla="*/ 222239 w 8037833"/>
              <a:gd name="connsiteY115" fmla="*/ 3672335 h 3823683"/>
              <a:gd name="connsiteX116" fmla="*/ 163578 w 8037833"/>
              <a:gd name="connsiteY116" fmla="*/ 3656292 h 3823683"/>
              <a:gd name="connsiteX117" fmla="*/ 72220 w 8037833"/>
              <a:gd name="connsiteY117" fmla="*/ 3645272 h 3823683"/>
              <a:gd name="connsiteX118" fmla="*/ 44395 w 8037833"/>
              <a:gd name="connsiteY118" fmla="*/ 3639455 h 3823683"/>
              <a:gd name="connsiteX119" fmla="*/ 1962 w 8037833"/>
              <a:gd name="connsiteY119" fmla="*/ 3635948 h 3823683"/>
              <a:gd name="connsiteX120" fmla="*/ 0 w 8037833"/>
              <a:gd name="connsiteY120" fmla="*/ 3635261 h 3823683"/>
              <a:gd name="connsiteX121" fmla="*/ 0 w 8037833"/>
              <a:gd name="connsiteY121" fmla="*/ 12763 h 3823683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55918 w 8037833"/>
              <a:gd name="connsiteY113" fmla="*/ 3779172 h 3784177"/>
              <a:gd name="connsiteX114" fmla="*/ 339711 w 8037833"/>
              <a:gd name="connsiteY114" fmla="*/ 3718242 h 3784177"/>
              <a:gd name="connsiteX115" fmla="*/ 222239 w 8037833"/>
              <a:gd name="connsiteY115" fmla="*/ 3672335 h 3784177"/>
              <a:gd name="connsiteX116" fmla="*/ 163578 w 8037833"/>
              <a:gd name="connsiteY116" fmla="*/ 3656292 h 3784177"/>
              <a:gd name="connsiteX117" fmla="*/ 72220 w 8037833"/>
              <a:gd name="connsiteY117" fmla="*/ 3645272 h 3784177"/>
              <a:gd name="connsiteX118" fmla="*/ 44395 w 8037833"/>
              <a:gd name="connsiteY118" fmla="*/ 3639455 h 3784177"/>
              <a:gd name="connsiteX119" fmla="*/ 1962 w 8037833"/>
              <a:gd name="connsiteY119" fmla="*/ 3635948 h 3784177"/>
              <a:gd name="connsiteX120" fmla="*/ 0 w 8037833"/>
              <a:gd name="connsiteY120" fmla="*/ 3635261 h 3784177"/>
              <a:gd name="connsiteX121" fmla="*/ 0 w 8037833"/>
              <a:gd name="connsiteY121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55918 w 8037833"/>
              <a:gd name="connsiteY113" fmla="*/ 3779172 h 3784177"/>
              <a:gd name="connsiteX114" fmla="*/ 339711 w 8037833"/>
              <a:gd name="connsiteY114" fmla="*/ 3718242 h 3784177"/>
              <a:gd name="connsiteX115" fmla="*/ 222239 w 8037833"/>
              <a:gd name="connsiteY115" fmla="*/ 3672335 h 3784177"/>
              <a:gd name="connsiteX116" fmla="*/ 163578 w 8037833"/>
              <a:gd name="connsiteY116" fmla="*/ 3656292 h 3784177"/>
              <a:gd name="connsiteX117" fmla="*/ 72220 w 8037833"/>
              <a:gd name="connsiteY117" fmla="*/ 3645272 h 3784177"/>
              <a:gd name="connsiteX118" fmla="*/ 44395 w 8037833"/>
              <a:gd name="connsiteY118" fmla="*/ 3639455 h 3784177"/>
              <a:gd name="connsiteX119" fmla="*/ 1962 w 8037833"/>
              <a:gd name="connsiteY119" fmla="*/ 3635948 h 3784177"/>
              <a:gd name="connsiteX120" fmla="*/ 0 w 8037833"/>
              <a:gd name="connsiteY120" fmla="*/ 3635261 h 3784177"/>
              <a:gd name="connsiteX121" fmla="*/ 0 w 8037833"/>
              <a:gd name="connsiteY121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33173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32153 w 8037833"/>
              <a:gd name="connsiteY70" fmla="*/ 366778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33173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32153 w 8037833"/>
              <a:gd name="connsiteY70" fmla="*/ 366778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33173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111718 w 8037833"/>
              <a:gd name="connsiteY21" fmla="*/ 3357536 h 3784177"/>
              <a:gd name="connsiteX22" fmla="*/ 5949057 w 8037833"/>
              <a:gd name="connsiteY22" fmla="*/ 3379652 h 3784177"/>
              <a:gd name="connsiteX23" fmla="*/ 5891274 w 8037833"/>
              <a:gd name="connsiteY23" fmla="*/ 3397681 h 3784177"/>
              <a:gd name="connsiteX24" fmla="*/ 5835383 w 8037833"/>
              <a:gd name="connsiteY24" fmla="*/ 3377529 h 3784177"/>
              <a:gd name="connsiteX25" fmla="*/ 5746050 w 8037833"/>
              <a:gd name="connsiteY25" fmla="*/ 3426142 h 3784177"/>
              <a:gd name="connsiteX26" fmla="*/ 5613670 w 8037833"/>
              <a:gd name="connsiteY26" fmla="*/ 3428671 h 3784177"/>
              <a:gd name="connsiteX27" fmla="*/ 5535334 w 8037833"/>
              <a:gd name="connsiteY27" fmla="*/ 3437044 h 3784177"/>
              <a:gd name="connsiteX28" fmla="*/ 5506940 w 8037833"/>
              <a:gd name="connsiteY28" fmla="*/ 3450999 h 3784177"/>
              <a:gd name="connsiteX29" fmla="*/ 5466372 w 8037833"/>
              <a:gd name="connsiteY29" fmla="*/ 3463245 h 3784177"/>
              <a:gd name="connsiteX30" fmla="*/ 5395833 w 8037833"/>
              <a:gd name="connsiteY30" fmla="*/ 3493194 h 3784177"/>
              <a:gd name="connsiteX31" fmla="*/ 5305325 w 8037833"/>
              <a:gd name="connsiteY31" fmla="*/ 3505200 h 3784177"/>
              <a:gd name="connsiteX32" fmla="*/ 5223043 w 8037833"/>
              <a:gd name="connsiteY32" fmla="*/ 3491664 h 3784177"/>
              <a:gd name="connsiteX33" fmla="*/ 5217733 w 8037833"/>
              <a:gd name="connsiteY33" fmla="*/ 3500463 h 3784177"/>
              <a:gd name="connsiteX34" fmla="*/ 5167992 w 8037833"/>
              <a:gd name="connsiteY34" fmla="*/ 3504085 h 3784177"/>
              <a:gd name="connsiteX35" fmla="*/ 4987020 w 8037833"/>
              <a:gd name="connsiteY35" fmla="*/ 3461263 h 3784177"/>
              <a:gd name="connsiteX36" fmla="*/ 4890003 w 8037833"/>
              <a:gd name="connsiteY36" fmla="*/ 3469874 h 3784177"/>
              <a:gd name="connsiteX37" fmla="*/ 4856654 w 8037833"/>
              <a:gd name="connsiteY37" fmla="*/ 3481880 h 3784177"/>
              <a:gd name="connsiteX38" fmla="*/ 4800711 w 8037833"/>
              <a:gd name="connsiteY38" fmla="*/ 3501441 h 3784177"/>
              <a:gd name="connsiteX39" fmla="*/ 4761569 w 8037833"/>
              <a:gd name="connsiteY39" fmla="*/ 3538103 h 3784177"/>
              <a:gd name="connsiteX40" fmla="*/ 4713734 w 8037833"/>
              <a:gd name="connsiteY40" fmla="*/ 3545724 h 3784177"/>
              <a:gd name="connsiteX41" fmla="*/ 4699169 w 8037833"/>
              <a:gd name="connsiteY41" fmla="*/ 3518988 h 3784177"/>
              <a:gd name="connsiteX42" fmla="*/ 4649120 w 8037833"/>
              <a:gd name="connsiteY42" fmla="*/ 3536392 h 3784177"/>
              <a:gd name="connsiteX43" fmla="*/ 4573578 w 8037833"/>
              <a:gd name="connsiteY43" fmla="*/ 3565923 h 3784177"/>
              <a:gd name="connsiteX44" fmla="*/ 4529117 w 8037833"/>
              <a:gd name="connsiteY44" fmla="*/ 3575592 h 3784177"/>
              <a:gd name="connsiteX45" fmla="*/ 4408641 w 8037833"/>
              <a:gd name="connsiteY45" fmla="*/ 3610000 h 3784177"/>
              <a:gd name="connsiteX46" fmla="*/ 4356402 w 8037833"/>
              <a:gd name="connsiteY46" fmla="*/ 3642792 h 3784177"/>
              <a:gd name="connsiteX47" fmla="*/ 4270245 w 8037833"/>
              <a:gd name="connsiteY47" fmla="*/ 3665789 h 3784177"/>
              <a:gd name="connsiteX48" fmla="*/ 4208725 w 8037833"/>
              <a:gd name="connsiteY48" fmla="*/ 3704841 h 3784177"/>
              <a:gd name="connsiteX49" fmla="*/ 4201632 w 8037833"/>
              <a:gd name="connsiteY49" fmla="*/ 3702602 h 3784177"/>
              <a:gd name="connsiteX50" fmla="*/ 4191289 w 8037833"/>
              <a:gd name="connsiteY50" fmla="*/ 3702380 h 3784177"/>
              <a:gd name="connsiteX51" fmla="*/ 4191039 w 8037833"/>
              <a:gd name="connsiteY51" fmla="*/ 3702831 h 3784177"/>
              <a:gd name="connsiteX52" fmla="*/ 4181340 w 8037833"/>
              <a:gd name="connsiteY52" fmla="*/ 3701729 h 3784177"/>
              <a:gd name="connsiteX53" fmla="*/ 4133816 w 8037833"/>
              <a:gd name="connsiteY53" fmla="*/ 3690565 h 3784177"/>
              <a:gd name="connsiteX54" fmla="*/ 4071732 w 8037833"/>
              <a:gd name="connsiteY54" fmla="*/ 3732513 h 3784177"/>
              <a:gd name="connsiteX55" fmla="*/ 4045924 w 8037833"/>
              <a:gd name="connsiteY55" fmla="*/ 3739404 h 3784177"/>
              <a:gd name="connsiteX56" fmla="*/ 4032171 w 8037833"/>
              <a:gd name="connsiteY56" fmla="*/ 3745523 h 3784177"/>
              <a:gd name="connsiteX57" fmla="*/ 4031335 w 8037833"/>
              <a:gd name="connsiteY57" fmla="*/ 3747479 h 3784177"/>
              <a:gd name="connsiteX58" fmla="*/ 3985774 w 8037833"/>
              <a:gd name="connsiteY58" fmla="*/ 3736547 h 3784177"/>
              <a:gd name="connsiteX59" fmla="*/ 3979769 w 8037833"/>
              <a:gd name="connsiteY59" fmla="*/ 3738769 h 3784177"/>
              <a:gd name="connsiteX60" fmla="*/ 3950014 w 8037833"/>
              <a:gd name="connsiteY60" fmla="*/ 3726942 h 3784177"/>
              <a:gd name="connsiteX61" fmla="*/ 3934671 w 8037833"/>
              <a:gd name="connsiteY61" fmla="*/ 3723339 h 3784177"/>
              <a:gd name="connsiteX62" fmla="*/ 3930274 w 8037833"/>
              <a:gd name="connsiteY62" fmla="*/ 3717148 h 3784177"/>
              <a:gd name="connsiteX63" fmla="*/ 3907660 w 8037833"/>
              <a:gd name="connsiteY63" fmla="*/ 3714456 h 3784177"/>
              <a:gd name="connsiteX64" fmla="*/ 3905087 w 8037833"/>
              <a:gd name="connsiteY64" fmla="*/ 3716098 h 3784177"/>
              <a:gd name="connsiteX65" fmla="*/ 3886347 w 8037833"/>
              <a:gd name="connsiteY65" fmla="*/ 3706620 h 3784177"/>
              <a:gd name="connsiteX66" fmla="*/ 3870533 w 8037833"/>
              <a:gd name="connsiteY66" fmla="*/ 3689905 h 3784177"/>
              <a:gd name="connsiteX67" fmla="*/ 3678563 w 8037833"/>
              <a:gd name="connsiteY67" fmla="*/ 3694486 h 3784177"/>
              <a:gd name="connsiteX68" fmla="*/ 3524121 w 8037833"/>
              <a:gd name="connsiteY68" fmla="*/ 3642736 h 3784177"/>
              <a:gd name="connsiteX69" fmla="*/ 3432153 w 8037833"/>
              <a:gd name="connsiteY69" fmla="*/ 3667780 h 3784177"/>
              <a:gd name="connsiteX70" fmla="*/ 3373519 w 8037833"/>
              <a:gd name="connsiteY70" fmla="*/ 3665785 h 3784177"/>
              <a:gd name="connsiteX71" fmla="*/ 3114267 w 8037833"/>
              <a:gd name="connsiteY71" fmla="*/ 3638983 h 3784177"/>
              <a:gd name="connsiteX72" fmla="*/ 3048270 w 8037833"/>
              <a:gd name="connsiteY72" fmla="*/ 3649949 h 3784177"/>
              <a:gd name="connsiteX73" fmla="*/ 2989722 w 8037833"/>
              <a:gd name="connsiteY73" fmla="*/ 3623230 h 3784177"/>
              <a:gd name="connsiteX74" fmla="*/ 2965734 w 8037833"/>
              <a:gd name="connsiteY74" fmla="*/ 3635676 h 3784177"/>
              <a:gd name="connsiteX75" fmla="*/ 2961603 w 8037833"/>
              <a:gd name="connsiteY75" fmla="*/ 3638221 h 3784177"/>
              <a:gd name="connsiteX76" fmla="*/ 2944959 w 8037833"/>
              <a:gd name="connsiteY76" fmla="*/ 3639723 h 3784177"/>
              <a:gd name="connsiteX77" fmla="*/ 2940402 w 8037833"/>
              <a:gd name="connsiteY77" fmla="*/ 3651000 h 3784177"/>
              <a:gd name="connsiteX78" fmla="*/ 2915449 w 8037833"/>
              <a:gd name="connsiteY78" fmla="*/ 3661039 h 3784177"/>
              <a:gd name="connsiteX79" fmla="*/ 2884777 w 8037833"/>
              <a:gd name="connsiteY79" fmla="*/ 3660775 h 3784177"/>
              <a:gd name="connsiteX80" fmla="*/ 2739034 w 8037833"/>
              <a:gd name="connsiteY80" fmla="*/ 3647396 h 3784177"/>
              <a:gd name="connsiteX81" fmla="*/ 2651827 w 8037833"/>
              <a:gd name="connsiteY81" fmla="*/ 3646306 h 3784177"/>
              <a:gd name="connsiteX82" fmla="*/ 2618680 w 8037833"/>
              <a:gd name="connsiteY82" fmla="*/ 3656755 h 3784177"/>
              <a:gd name="connsiteX83" fmla="*/ 2572404 w 8037833"/>
              <a:gd name="connsiteY83" fmla="*/ 3664043 h 3784177"/>
              <a:gd name="connsiteX84" fmla="*/ 2490721 w 8037833"/>
              <a:gd name="connsiteY84" fmla="*/ 3685313 h 3784177"/>
              <a:gd name="connsiteX85" fmla="*/ 2423704 w 8037833"/>
              <a:gd name="connsiteY85" fmla="*/ 3658079 h 3784177"/>
              <a:gd name="connsiteX86" fmla="*/ 2301172 w 8037833"/>
              <a:gd name="connsiteY86" fmla="*/ 3663053 h 3784177"/>
              <a:gd name="connsiteX87" fmla="*/ 2294102 w 8037833"/>
              <a:gd name="connsiteY87" fmla="*/ 3671151 h 3784177"/>
              <a:gd name="connsiteX88" fmla="*/ 2238966 w 8037833"/>
              <a:gd name="connsiteY88" fmla="*/ 3668777 h 3784177"/>
              <a:gd name="connsiteX89" fmla="*/ 2082844 w 8037833"/>
              <a:gd name="connsiteY89" fmla="*/ 3631994 h 3784177"/>
              <a:gd name="connsiteX90" fmla="*/ 1938480 w 8037833"/>
              <a:gd name="connsiteY90" fmla="*/ 3601439 h 3784177"/>
              <a:gd name="connsiteX91" fmla="*/ 1900166 w 8037833"/>
              <a:gd name="connsiteY91" fmla="*/ 3609358 h 3784177"/>
              <a:gd name="connsiteX92" fmla="*/ 1835976 w 8037833"/>
              <a:gd name="connsiteY92" fmla="*/ 3622065 h 3784177"/>
              <a:gd name="connsiteX93" fmla="*/ 1787830 w 8037833"/>
              <a:gd name="connsiteY93" fmla="*/ 3633173 h 3784177"/>
              <a:gd name="connsiteX94" fmla="*/ 1734224 w 8037833"/>
              <a:gd name="connsiteY94" fmla="*/ 3655593 h 3784177"/>
              <a:gd name="connsiteX95" fmla="*/ 1721989 w 8037833"/>
              <a:gd name="connsiteY95" fmla="*/ 3627298 h 3784177"/>
              <a:gd name="connsiteX96" fmla="*/ 1664576 w 8037833"/>
              <a:gd name="connsiteY96" fmla="*/ 3638572 h 3784177"/>
              <a:gd name="connsiteX97" fmla="*/ 1577459 w 8037833"/>
              <a:gd name="connsiteY97" fmla="*/ 3658824 h 3784177"/>
              <a:gd name="connsiteX98" fmla="*/ 1527269 w 8037833"/>
              <a:gd name="connsiteY98" fmla="*/ 3663088 h 3784177"/>
              <a:gd name="connsiteX99" fmla="*/ 1390118 w 8037833"/>
              <a:gd name="connsiteY99" fmla="*/ 3682789 h 3784177"/>
              <a:gd name="connsiteX100" fmla="*/ 1252698 w 8037833"/>
              <a:gd name="connsiteY100" fmla="*/ 3708662 h 3784177"/>
              <a:gd name="connsiteX101" fmla="*/ 1171039 w 8037833"/>
              <a:gd name="connsiteY101" fmla="*/ 3758642 h 3784177"/>
              <a:gd name="connsiteX102" fmla="*/ 1058106 w 8037833"/>
              <a:gd name="connsiteY102" fmla="*/ 3776166 h 3784177"/>
              <a:gd name="connsiteX103" fmla="*/ 1039167 w 8037833"/>
              <a:gd name="connsiteY103" fmla="*/ 3784177 h 3784177"/>
              <a:gd name="connsiteX104" fmla="*/ 1012958 w 8037833"/>
              <a:gd name="connsiteY104" fmla="*/ 3779206 h 3784177"/>
              <a:gd name="connsiteX105" fmla="*/ 907906 w 8037833"/>
              <a:gd name="connsiteY105" fmla="*/ 3757678 h 3784177"/>
              <a:gd name="connsiteX106" fmla="*/ 825226 w 8037833"/>
              <a:gd name="connsiteY106" fmla="*/ 3726369 h 3784177"/>
              <a:gd name="connsiteX107" fmla="*/ 722264 w 8037833"/>
              <a:gd name="connsiteY107" fmla="*/ 3747612 h 3784177"/>
              <a:gd name="connsiteX108" fmla="*/ 659460 w 8037833"/>
              <a:gd name="connsiteY108" fmla="*/ 3740429 h 3784177"/>
              <a:gd name="connsiteX109" fmla="*/ 556552 w 8037833"/>
              <a:gd name="connsiteY109" fmla="*/ 3739124 h 3784177"/>
              <a:gd name="connsiteX110" fmla="*/ 445444 w 8037833"/>
              <a:gd name="connsiteY110" fmla="*/ 3764831 h 3784177"/>
              <a:gd name="connsiteX111" fmla="*/ 393295 w 8037833"/>
              <a:gd name="connsiteY111" fmla="*/ 3753097 h 3784177"/>
              <a:gd name="connsiteX112" fmla="*/ 339711 w 8037833"/>
              <a:gd name="connsiteY112" fmla="*/ 3718242 h 3784177"/>
              <a:gd name="connsiteX113" fmla="*/ 222239 w 8037833"/>
              <a:gd name="connsiteY113" fmla="*/ 3672335 h 3784177"/>
              <a:gd name="connsiteX114" fmla="*/ 163578 w 8037833"/>
              <a:gd name="connsiteY114" fmla="*/ 3656292 h 3784177"/>
              <a:gd name="connsiteX115" fmla="*/ 72220 w 8037833"/>
              <a:gd name="connsiteY115" fmla="*/ 3645272 h 3784177"/>
              <a:gd name="connsiteX116" fmla="*/ 44395 w 8037833"/>
              <a:gd name="connsiteY116" fmla="*/ 3639455 h 3784177"/>
              <a:gd name="connsiteX117" fmla="*/ 1962 w 8037833"/>
              <a:gd name="connsiteY117" fmla="*/ 3635948 h 3784177"/>
              <a:gd name="connsiteX118" fmla="*/ 0 w 8037833"/>
              <a:gd name="connsiteY118" fmla="*/ 3635261 h 3784177"/>
              <a:gd name="connsiteX119" fmla="*/ 0 w 8037833"/>
              <a:gd name="connsiteY11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52283 w 8037833"/>
              <a:gd name="connsiteY20" fmla="*/ 3374762 h 3784177"/>
              <a:gd name="connsiteX21" fmla="*/ 6111718 w 8037833"/>
              <a:gd name="connsiteY21" fmla="*/ 3357536 h 3784177"/>
              <a:gd name="connsiteX22" fmla="*/ 5949057 w 8037833"/>
              <a:gd name="connsiteY22" fmla="*/ 3379652 h 3784177"/>
              <a:gd name="connsiteX23" fmla="*/ 5891274 w 8037833"/>
              <a:gd name="connsiteY23" fmla="*/ 3397681 h 3784177"/>
              <a:gd name="connsiteX24" fmla="*/ 5835383 w 8037833"/>
              <a:gd name="connsiteY24" fmla="*/ 3377529 h 3784177"/>
              <a:gd name="connsiteX25" fmla="*/ 5746050 w 8037833"/>
              <a:gd name="connsiteY25" fmla="*/ 3426142 h 3784177"/>
              <a:gd name="connsiteX26" fmla="*/ 5613670 w 8037833"/>
              <a:gd name="connsiteY26" fmla="*/ 3428671 h 3784177"/>
              <a:gd name="connsiteX27" fmla="*/ 5535334 w 8037833"/>
              <a:gd name="connsiteY27" fmla="*/ 3437044 h 3784177"/>
              <a:gd name="connsiteX28" fmla="*/ 5506940 w 8037833"/>
              <a:gd name="connsiteY28" fmla="*/ 3450999 h 3784177"/>
              <a:gd name="connsiteX29" fmla="*/ 5466372 w 8037833"/>
              <a:gd name="connsiteY29" fmla="*/ 3463245 h 3784177"/>
              <a:gd name="connsiteX30" fmla="*/ 5395833 w 8037833"/>
              <a:gd name="connsiteY30" fmla="*/ 3493194 h 3784177"/>
              <a:gd name="connsiteX31" fmla="*/ 5305325 w 8037833"/>
              <a:gd name="connsiteY31" fmla="*/ 3505200 h 3784177"/>
              <a:gd name="connsiteX32" fmla="*/ 5223043 w 8037833"/>
              <a:gd name="connsiteY32" fmla="*/ 3491664 h 3784177"/>
              <a:gd name="connsiteX33" fmla="*/ 5217733 w 8037833"/>
              <a:gd name="connsiteY33" fmla="*/ 3500463 h 3784177"/>
              <a:gd name="connsiteX34" fmla="*/ 5167992 w 8037833"/>
              <a:gd name="connsiteY34" fmla="*/ 3504085 h 3784177"/>
              <a:gd name="connsiteX35" fmla="*/ 4987020 w 8037833"/>
              <a:gd name="connsiteY35" fmla="*/ 3461263 h 3784177"/>
              <a:gd name="connsiteX36" fmla="*/ 4890003 w 8037833"/>
              <a:gd name="connsiteY36" fmla="*/ 3469874 h 3784177"/>
              <a:gd name="connsiteX37" fmla="*/ 4856654 w 8037833"/>
              <a:gd name="connsiteY37" fmla="*/ 3481880 h 3784177"/>
              <a:gd name="connsiteX38" fmla="*/ 4800711 w 8037833"/>
              <a:gd name="connsiteY38" fmla="*/ 3501441 h 3784177"/>
              <a:gd name="connsiteX39" fmla="*/ 4761569 w 8037833"/>
              <a:gd name="connsiteY39" fmla="*/ 3538103 h 3784177"/>
              <a:gd name="connsiteX40" fmla="*/ 4713734 w 8037833"/>
              <a:gd name="connsiteY40" fmla="*/ 3545724 h 3784177"/>
              <a:gd name="connsiteX41" fmla="*/ 4699169 w 8037833"/>
              <a:gd name="connsiteY41" fmla="*/ 3518988 h 3784177"/>
              <a:gd name="connsiteX42" fmla="*/ 4649120 w 8037833"/>
              <a:gd name="connsiteY42" fmla="*/ 3536392 h 3784177"/>
              <a:gd name="connsiteX43" fmla="*/ 4573578 w 8037833"/>
              <a:gd name="connsiteY43" fmla="*/ 3565923 h 3784177"/>
              <a:gd name="connsiteX44" fmla="*/ 4529117 w 8037833"/>
              <a:gd name="connsiteY44" fmla="*/ 3575592 h 3784177"/>
              <a:gd name="connsiteX45" fmla="*/ 4408641 w 8037833"/>
              <a:gd name="connsiteY45" fmla="*/ 3610000 h 3784177"/>
              <a:gd name="connsiteX46" fmla="*/ 4356402 w 8037833"/>
              <a:gd name="connsiteY46" fmla="*/ 3642792 h 3784177"/>
              <a:gd name="connsiteX47" fmla="*/ 4270245 w 8037833"/>
              <a:gd name="connsiteY47" fmla="*/ 3665789 h 3784177"/>
              <a:gd name="connsiteX48" fmla="*/ 4208725 w 8037833"/>
              <a:gd name="connsiteY48" fmla="*/ 3704841 h 3784177"/>
              <a:gd name="connsiteX49" fmla="*/ 4201632 w 8037833"/>
              <a:gd name="connsiteY49" fmla="*/ 3702602 h 3784177"/>
              <a:gd name="connsiteX50" fmla="*/ 4191289 w 8037833"/>
              <a:gd name="connsiteY50" fmla="*/ 3702380 h 3784177"/>
              <a:gd name="connsiteX51" fmla="*/ 4191039 w 8037833"/>
              <a:gd name="connsiteY51" fmla="*/ 3702831 h 3784177"/>
              <a:gd name="connsiteX52" fmla="*/ 4181340 w 8037833"/>
              <a:gd name="connsiteY52" fmla="*/ 3701729 h 3784177"/>
              <a:gd name="connsiteX53" fmla="*/ 4133816 w 8037833"/>
              <a:gd name="connsiteY53" fmla="*/ 3690565 h 3784177"/>
              <a:gd name="connsiteX54" fmla="*/ 4071732 w 8037833"/>
              <a:gd name="connsiteY54" fmla="*/ 3732513 h 3784177"/>
              <a:gd name="connsiteX55" fmla="*/ 4045924 w 8037833"/>
              <a:gd name="connsiteY55" fmla="*/ 3739404 h 3784177"/>
              <a:gd name="connsiteX56" fmla="*/ 4032171 w 8037833"/>
              <a:gd name="connsiteY56" fmla="*/ 3745523 h 3784177"/>
              <a:gd name="connsiteX57" fmla="*/ 4031335 w 8037833"/>
              <a:gd name="connsiteY57" fmla="*/ 3747479 h 3784177"/>
              <a:gd name="connsiteX58" fmla="*/ 3985774 w 8037833"/>
              <a:gd name="connsiteY58" fmla="*/ 3736547 h 3784177"/>
              <a:gd name="connsiteX59" fmla="*/ 3979769 w 8037833"/>
              <a:gd name="connsiteY59" fmla="*/ 3738769 h 3784177"/>
              <a:gd name="connsiteX60" fmla="*/ 3950014 w 8037833"/>
              <a:gd name="connsiteY60" fmla="*/ 3726942 h 3784177"/>
              <a:gd name="connsiteX61" fmla="*/ 3934671 w 8037833"/>
              <a:gd name="connsiteY61" fmla="*/ 3723339 h 3784177"/>
              <a:gd name="connsiteX62" fmla="*/ 3930274 w 8037833"/>
              <a:gd name="connsiteY62" fmla="*/ 3717148 h 3784177"/>
              <a:gd name="connsiteX63" fmla="*/ 3907660 w 8037833"/>
              <a:gd name="connsiteY63" fmla="*/ 3714456 h 3784177"/>
              <a:gd name="connsiteX64" fmla="*/ 3905087 w 8037833"/>
              <a:gd name="connsiteY64" fmla="*/ 3716098 h 3784177"/>
              <a:gd name="connsiteX65" fmla="*/ 3886347 w 8037833"/>
              <a:gd name="connsiteY65" fmla="*/ 3706620 h 3784177"/>
              <a:gd name="connsiteX66" fmla="*/ 3870533 w 8037833"/>
              <a:gd name="connsiteY66" fmla="*/ 3689905 h 3784177"/>
              <a:gd name="connsiteX67" fmla="*/ 3678563 w 8037833"/>
              <a:gd name="connsiteY67" fmla="*/ 3694486 h 3784177"/>
              <a:gd name="connsiteX68" fmla="*/ 3524121 w 8037833"/>
              <a:gd name="connsiteY68" fmla="*/ 3642736 h 3784177"/>
              <a:gd name="connsiteX69" fmla="*/ 3432153 w 8037833"/>
              <a:gd name="connsiteY69" fmla="*/ 3667780 h 3784177"/>
              <a:gd name="connsiteX70" fmla="*/ 3373519 w 8037833"/>
              <a:gd name="connsiteY70" fmla="*/ 3665785 h 3784177"/>
              <a:gd name="connsiteX71" fmla="*/ 3114267 w 8037833"/>
              <a:gd name="connsiteY71" fmla="*/ 3638983 h 3784177"/>
              <a:gd name="connsiteX72" fmla="*/ 3048270 w 8037833"/>
              <a:gd name="connsiteY72" fmla="*/ 3649949 h 3784177"/>
              <a:gd name="connsiteX73" fmla="*/ 2989722 w 8037833"/>
              <a:gd name="connsiteY73" fmla="*/ 3623230 h 3784177"/>
              <a:gd name="connsiteX74" fmla="*/ 2965734 w 8037833"/>
              <a:gd name="connsiteY74" fmla="*/ 3635676 h 3784177"/>
              <a:gd name="connsiteX75" fmla="*/ 2961603 w 8037833"/>
              <a:gd name="connsiteY75" fmla="*/ 3638221 h 3784177"/>
              <a:gd name="connsiteX76" fmla="*/ 2944959 w 8037833"/>
              <a:gd name="connsiteY76" fmla="*/ 3639723 h 3784177"/>
              <a:gd name="connsiteX77" fmla="*/ 2940402 w 8037833"/>
              <a:gd name="connsiteY77" fmla="*/ 3651000 h 3784177"/>
              <a:gd name="connsiteX78" fmla="*/ 2915449 w 8037833"/>
              <a:gd name="connsiteY78" fmla="*/ 3661039 h 3784177"/>
              <a:gd name="connsiteX79" fmla="*/ 2884777 w 8037833"/>
              <a:gd name="connsiteY79" fmla="*/ 3660775 h 3784177"/>
              <a:gd name="connsiteX80" fmla="*/ 2739034 w 8037833"/>
              <a:gd name="connsiteY80" fmla="*/ 3647396 h 3784177"/>
              <a:gd name="connsiteX81" fmla="*/ 2651827 w 8037833"/>
              <a:gd name="connsiteY81" fmla="*/ 3646306 h 3784177"/>
              <a:gd name="connsiteX82" fmla="*/ 2618680 w 8037833"/>
              <a:gd name="connsiteY82" fmla="*/ 3656755 h 3784177"/>
              <a:gd name="connsiteX83" fmla="*/ 2572404 w 8037833"/>
              <a:gd name="connsiteY83" fmla="*/ 3664043 h 3784177"/>
              <a:gd name="connsiteX84" fmla="*/ 2490721 w 8037833"/>
              <a:gd name="connsiteY84" fmla="*/ 3685313 h 3784177"/>
              <a:gd name="connsiteX85" fmla="*/ 2423704 w 8037833"/>
              <a:gd name="connsiteY85" fmla="*/ 3658079 h 3784177"/>
              <a:gd name="connsiteX86" fmla="*/ 2301172 w 8037833"/>
              <a:gd name="connsiteY86" fmla="*/ 3663053 h 3784177"/>
              <a:gd name="connsiteX87" fmla="*/ 2294102 w 8037833"/>
              <a:gd name="connsiteY87" fmla="*/ 3671151 h 3784177"/>
              <a:gd name="connsiteX88" fmla="*/ 2238966 w 8037833"/>
              <a:gd name="connsiteY88" fmla="*/ 3668777 h 3784177"/>
              <a:gd name="connsiteX89" fmla="*/ 2082844 w 8037833"/>
              <a:gd name="connsiteY89" fmla="*/ 3631994 h 3784177"/>
              <a:gd name="connsiteX90" fmla="*/ 1938480 w 8037833"/>
              <a:gd name="connsiteY90" fmla="*/ 3601439 h 3784177"/>
              <a:gd name="connsiteX91" fmla="*/ 1900166 w 8037833"/>
              <a:gd name="connsiteY91" fmla="*/ 3609358 h 3784177"/>
              <a:gd name="connsiteX92" fmla="*/ 1835976 w 8037833"/>
              <a:gd name="connsiteY92" fmla="*/ 3622065 h 3784177"/>
              <a:gd name="connsiteX93" fmla="*/ 1787830 w 8037833"/>
              <a:gd name="connsiteY93" fmla="*/ 3633173 h 3784177"/>
              <a:gd name="connsiteX94" fmla="*/ 1734224 w 8037833"/>
              <a:gd name="connsiteY94" fmla="*/ 3655593 h 3784177"/>
              <a:gd name="connsiteX95" fmla="*/ 1721989 w 8037833"/>
              <a:gd name="connsiteY95" fmla="*/ 3627298 h 3784177"/>
              <a:gd name="connsiteX96" fmla="*/ 1664576 w 8037833"/>
              <a:gd name="connsiteY96" fmla="*/ 3638572 h 3784177"/>
              <a:gd name="connsiteX97" fmla="*/ 1577459 w 8037833"/>
              <a:gd name="connsiteY97" fmla="*/ 3658824 h 3784177"/>
              <a:gd name="connsiteX98" fmla="*/ 1527269 w 8037833"/>
              <a:gd name="connsiteY98" fmla="*/ 3663088 h 3784177"/>
              <a:gd name="connsiteX99" fmla="*/ 1390118 w 8037833"/>
              <a:gd name="connsiteY99" fmla="*/ 3682789 h 3784177"/>
              <a:gd name="connsiteX100" fmla="*/ 1252698 w 8037833"/>
              <a:gd name="connsiteY100" fmla="*/ 3708662 h 3784177"/>
              <a:gd name="connsiteX101" fmla="*/ 1171039 w 8037833"/>
              <a:gd name="connsiteY101" fmla="*/ 3758642 h 3784177"/>
              <a:gd name="connsiteX102" fmla="*/ 1058106 w 8037833"/>
              <a:gd name="connsiteY102" fmla="*/ 3776166 h 3784177"/>
              <a:gd name="connsiteX103" fmla="*/ 1039167 w 8037833"/>
              <a:gd name="connsiteY103" fmla="*/ 3784177 h 3784177"/>
              <a:gd name="connsiteX104" fmla="*/ 1012958 w 8037833"/>
              <a:gd name="connsiteY104" fmla="*/ 3779206 h 3784177"/>
              <a:gd name="connsiteX105" fmla="*/ 907906 w 8037833"/>
              <a:gd name="connsiteY105" fmla="*/ 3757678 h 3784177"/>
              <a:gd name="connsiteX106" fmla="*/ 825226 w 8037833"/>
              <a:gd name="connsiteY106" fmla="*/ 3726369 h 3784177"/>
              <a:gd name="connsiteX107" fmla="*/ 722264 w 8037833"/>
              <a:gd name="connsiteY107" fmla="*/ 3747612 h 3784177"/>
              <a:gd name="connsiteX108" fmla="*/ 659460 w 8037833"/>
              <a:gd name="connsiteY108" fmla="*/ 3740429 h 3784177"/>
              <a:gd name="connsiteX109" fmla="*/ 556552 w 8037833"/>
              <a:gd name="connsiteY109" fmla="*/ 3739124 h 3784177"/>
              <a:gd name="connsiteX110" fmla="*/ 445444 w 8037833"/>
              <a:gd name="connsiteY110" fmla="*/ 3764831 h 3784177"/>
              <a:gd name="connsiteX111" fmla="*/ 393295 w 8037833"/>
              <a:gd name="connsiteY111" fmla="*/ 3753097 h 3784177"/>
              <a:gd name="connsiteX112" fmla="*/ 339711 w 8037833"/>
              <a:gd name="connsiteY112" fmla="*/ 3718242 h 3784177"/>
              <a:gd name="connsiteX113" fmla="*/ 222239 w 8037833"/>
              <a:gd name="connsiteY113" fmla="*/ 3672335 h 3784177"/>
              <a:gd name="connsiteX114" fmla="*/ 163578 w 8037833"/>
              <a:gd name="connsiteY114" fmla="*/ 3656292 h 3784177"/>
              <a:gd name="connsiteX115" fmla="*/ 72220 w 8037833"/>
              <a:gd name="connsiteY115" fmla="*/ 3645272 h 3784177"/>
              <a:gd name="connsiteX116" fmla="*/ 44395 w 8037833"/>
              <a:gd name="connsiteY116" fmla="*/ 3639455 h 3784177"/>
              <a:gd name="connsiteX117" fmla="*/ 1962 w 8037833"/>
              <a:gd name="connsiteY117" fmla="*/ 3635948 h 3784177"/>
              <a:gd name="connsiteX118" fmla="*/ 0 w 8037833"/>
              <a:gd name="connsiteY118" fmla="*/ 3635261 h 3784177"/>
              <a:gd name="connsiteX119" fmla="*/ 0 w 8037833"/>
              <a:gd name="connsiteY11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52283 w 8037833"/>
              <a:gd name="connsiteY20" fmla="*/ 3374762 h 3784177"/>
              <a:gd name="connsiteX21" fmla="*/ 6111718 w 8037833"/>
              <a:gd name="connsiteY21" fmla="*/ 3357536 h 3784177"/>
              <a:gd name="connsiteX22" fmla="*/ 6022263 w 8037833"/>
              <a:gd name="connsiteY22" fmla="*/ 3359057 h 3784177"/>
              <a:gd name="connsiteX23" fmla="*/ 5891274 w 8037833"/>
              <a:gd name="connsiteY23" fmla="*/ 3397681 h 3784177"/>
              <a:gd name="connsiteX24" fmla="*/ 5835383 w 8037833"/>
              <a:gd name="connsiteY24" fmla="*/ 3377529 h 3784177"/>
              <a:gd name="connsiteX25" fmla="*/ 5746050 w 8037833"/>
              <a:gd name="connsiteY25" fmla="*/ 3426142 h 3784177"/>
              <a:gd name="connsiteX26" fmla="*/ 5613670 w 8037833"/>
              <a:gd name="connsiteY26" fmla="*/ 3428671 h 3784177"/>
              <a:gd name="connsiteX27" fmla="*/ 5535334 w 8037833"/>
              <a:gd name="connsiteY27" fmla="*/ 3437044 h 3784177"/>
              <a:gd name="connsiteX28" fmla="*/ 5506940 w 8037833"/>
              <a:gd name="connsiteY28" fmla="*/ 3450999 h 3784177"/>
              <a:gd name="connsiteX29" fmla="*/ 5466372 w 8037833"/>
              <a:gd name="connsiteY29" fmla="*/ 3463245 h 3784177"/>
              <a:gd name="connsiteX30" fmla="*/ 5395833 w 8037833"/>
              <a:gd name="connsiteY30" fmla="*/ 3493194 h 3784177"/>
              <a:gd name="connsiteX31" fmla="*/ 5305325 w 8037833"/>
              <a:gd name="connsiteY31" fmla="*/ 3505200 h 3784177"/>
              <a:gd name="connsiteX32" fmla="*/ 5223043 w 8037833"/>
              <a:gd name="connsiteY32" fmla="*/ 3491664 h 3784177"/>
              <a:gd name="connsiteX33" fmla="*/ 5217733 w 8037833"/>
              <a:gd name="connsiteY33" fmla="*/ 3500463 h 3784177"/>
              <a:gd name="connsiteX34" fmla="*/ 5167992 w 8037833"/>
              <a:gd name="connsiteY34" fmla="*/ 3504085 h 3784177"/>
              <a:gd name="connsiteX35" fmla="*/ 4987020 w 8037833"/>
              <a:gd name="connsiteY35" fmla="*/ 3461263 h 3784177"/>
              <a:gd name="connsiteX36" fmla="*/ 4890003 w 8037833"/>
              <a:gd name="connsiteY36" fmla="*/ 3469874 h 3784177"/>
              <a:gd name="connsiteX37" fmla="*/ 4856654 w 8037833"/>
              <a:gd name="connsiteY37" fmla="*/ 3481880 h 3784177"/>
              <a:gd name="connsiteX38" fmla="*/ 4800711 w 8037833"/>
              <a:gd name="connsiteY38" fmla="*/ 3501441 h 3784177"/>
              <a:gd name="connsiteX39" fmla="*/ 4761569 w 8037833"/>
              <a:gd name="connsiteY39" fmla="*/ 3538103 h 3784177"/>
              <a:gd name="connsiteX40" fmla="*/ 4713734 w 8037833"/>
              <a:gd name="connsiteY40" fmla="*/ 3545724 h 3784177"/>
              <a:gd name="connsiteX41" fmla="*/ 4699169 w 8037833"/>
              <a:gd name="connsiteY41" fmla="*/ 3518988 h 3784177"/>
              <a:gd name="connsiteX42" fmla="*/ 4649120 w 8037833"/>
              <a:gd name="connsiteY42" fmla="*/ 3536392 h 3784177"/>
              <a:gd name="connsiteX43" fmla="*/ 4573578 w 8037833"/>
              <a:gd name="connsiteY43" fmla="*/ 3565923 h 3784177"/>
              <a:gd name="connsiteX44" fmla="*/ 4529117 w 8037833"/>
              <a:gd name="connsiteY44" fmla="*/ 3575592 h 3784177"/>
              <a:gd name="connsiteX45" fmla="*/ 4408641 w 8037833"/>
              <a:gd name="connsiteY45" fmla="*/ 3610000 h 3784177"/>
              <a:gd name="connsiteX46" fmla="*/ 4356402 w 8037833"/>
              <a:gd name="connsiteY46" fmla="*/ 3642792 h 3784177"/>
              <a:gd name="connsiteX47" fmla="*/ 4270245 w 8037833"/>
              <a:gd name="connsiteY47" fmla="*/ 3665789 h 3784177"/>
              <a:gd name="connsiteX48" fmla="*/ 4208725 w 8037833"/>
              <a:gd name="connsiteY48" fmla="*/ 3704841 h 3784177"/>
              <a:gd name="connsiteX49" fmla="*/ 4201632 w 8037833"/>
              <a:gd name="connsiteY49" fmla="*/ 3702602 h 3784177"/>
              <a:gd name="connsiteX50" fmla="*/ 4191289 w 8037833"/>
              <a:gd name="connsiteY50" fmla="*/ 3702380 h 3784177"/>
              <a:gd name="connsiteX51" fmla="*/ 4191039 w 8037833"/>
              <a:gd name="connsiteY51" fmla="*/ 3702831 h 3784177"/>
              <a:gd name="connsiteX52" fmla="*/ 4181340 w 8037833"/>
              <a:gd name="connsiteY52" fmla="*/ 3701729 h 3784177"/>
              <a:gd name="connsiteX53" fmla="*/ 4133816 w 8037833"/>
              <a:gd name="connsiteY53" fmla="*/ 3690565 h 3784177"/>
              <a:gd name="connsiteX54" fmla="*/ 4071732 w 8037833"/>
              <a:gd name="connsiteY54" fmla="*/ 3732513 h 3784177"/>
              <a:gd name="connsiteX55" fmla="*/ 4045924 w 8037833"/>
              <a:gd name="connsiteY55" fmla="*/ 3739404 h 3784177"/>
              <a:gd name="connsiteX56" fmla="*/ 4032171 w 8037833"/>
              <a:gd name="connsiteY56" fmla="*/ 3745523 h 3784177"/>
              <a:gd name="connsiteX57" fmla="*/ 4031335 w 8037833"/>
              <a:gd name="connsiteY57" fmla="*/ 3747479 h 3784177"/>
              <a:gd name="connsiteX58" fmla="*/ 3985774 w 8037833"/>
              <a:gd name="connsiteY58" fmla="*/ 3736547 h 3784177"/>
              <a:gd name="connsiteX59" fmla="*/ 3979769 w 8037833"/>
              <a:gd name="connsiteY59" fmla="*/ 3738769 h 3784177"/>
              <a:gd name="connsiteX60" fmla="*/ 3950014 w 8037833"/>
              <a:gd name="connsiteY60" fmla="*/ 3726942 h 3784177"/>
              <a:gd name="connsiteX61" fmla="*/ 3934671 w 8037833"/>
              <a:gd name="connsiteY61" fmla="*/ 3723339 h 3784177"/>
              <a:gd name="connsiteX62" fmla="*/ 3930274 w 8037833"/>
              <a:gd name="connsiteY62" fmla="*/ 3717148 h 3784177"/>
              <a:gd name="connsiteX63" fmla="*/ 3907660 w 8037833"/>
              <a:gd name="connsiteY63" fmla="*/ 3714456 h 3784177"/>
              <a:gd name="connsiteX64" fmla="*/ 3905087 w 8037833"/>
              <a:gd name="connsiteY64" fmla="*/ 3716098 h 3784177"/>
              <a:gd name="connsiteX65" fmla="*/ 3886347 w 8037833"/>
              <a:gd name="connsiteY65" fmla="*/ 3706620 h 3784177"/>
              <a:gd name="connsiteX66" fmla="*/ 3870533 w 8037833"/>
              <a:gd name="connsiteY66" fmla="*/ 3689905 h 3784177"/>
              <a:gd name="connsiteX67" fmla="*/ 3678563 w 8037833"/>
              <a:gd name="connsiteY67" fmla="*/ 3694486 h 3784177"/>
              <a:gd name="connsiteX68" fmla="*/ 3524121 w 8037833"/>
              <a:gd name="connsiteY68" fmla="*/ 3642736 h 3784177"/>
              <a:gd name="connsiteX69" fmla="*/ 3432153 w 8037833"/>
              <a:gd name="connsiteY69" fmla="*/ 3667780 h 3784177"/>
              <a:gd name="connsiteX70" fmla="*/ 3373519 w 8037833"/>
              <a:gd name="connsiteY70" fmla="*/ 3665785 h 3784177"/>
              <a:gd name="connsiteX71" fmla="*/ 3114267 w 8037833"/>
              <a:gd name="connsiteY71" fmla="*/ 3638983 h 3784177"/>
              <a:gd name="connsiteX72" fmla="*/ 3048270 w 8037833"/>
              <a:gd name="connsiteY72" fmla="*/ 3649949 h 3784177"/>
              <a:gd name="connsiteX73" fmla="*/ 2989722 w 8037833"/>
              <a:gd name="connsiteY73" fmla="*/ 3623230 h 3784177"/>
              <a:gd name="connsiteX74" fmla="*/ 2965734 w 8037833"/>
              <a:gd name="connsiteY74" fmla="*/ 3635676 h 3784177"/>
              <a:gd name="connsiteX75" fmla="*/ 2961603 w 8037833"/>
              <a:gd name="connsiteY75" fmla="*/ 3638221 h 3784177"/>
              <a:gd name="connsiteX76" fmla="*/ 2944959 w 8037833"/>
              <a:gd name="connsiteY76" fmla="*/ 3639723 h 3784177"/>
              <a:gd name="connsiteX77" fmla="*/ 2940402 w 8037833"/>
              <a:gd name="connsiteY77" fmla="*/ 3651000 h 3784177"/>
              <a:gd name="connsiteX78" fmla="*/ 2915449 w 8037833"/>
              <a:gd name="connsiteY78" fmla="*/ 3661039 h 3784177"/>
              <a:gd name="connsiteX79" fmla="*/ 2884777 w 8037833"/>
              <a:gd name="connsiteY79" fmla="*/ 3660775 h 3784177"/>
              <a:gd name="connsiteX80" fmla="*/ 2739034 w 8037833"/>
              <a:gd name="connsiteY80" fmla="*/ 3647396 h 3784177"/>
              <a:gd name="connsiteX81" fmla="*/ 2651827 w 8037833"/>
              <a:gd name="connsiteY81" fmla="*/ 3646306 h 3784177"/>
              <a:gd name="connsiteX82" fmla="*/ 2618680 w 8037833"/>
              <a:gd name="connsiteY82" fmla="*/ 3656755 h 3784177"/>
              <a:gd name="connsiteX83" fmla="*/ 2572404 w 8037833"/>
              <a:gd name="connsiteY83" fmla="*/ 3664043 h 3784177"/>
              <a:gd name="connsiteX84" fmla="*/ 2490721 w 8037833"/>
              <a:gd name="connsiteY84" fmla="*/ 3685313 h 3784177"/>
              <a:gd name="connsiteX85" fmla="*/ 2423704 w 8037833"/>
              <a:gd name="connsiteY85" fmla="*/ 3658079 h 3784177"/>
              <a:gd name="connsiteX86" fmla="*/ 2301172 w 8037833"/>
              <a:gd name="connsiteY86" fmla="*/ 3663053 h 3784177"/>
              <a:gd name="connsiteX87" fmla="*/ 2294102 w 8037833"/>
              <a:gd name="connsiteY87" fmla="*/ 3671151 h 3784177"/>
              <a:gd name="connsiteX88" fmla="*/ 2238966 w 8037833"/>
              <a:gd name="connsiteY88" fmla="*/ 3668777 h 3784177"/>
              <a:gd name="connsiteX89" fmla="*/ 2082844 w 8037833"/>
              <a:gd name="connsiteY89" fmla="*/ 3631994 h 3784177"/>
              <a:gd name="connsiteX90" fmla="*/ 1938480 w 8037833"/>
              <a:gd name="connsiteY90" fmla="*/ 3601439 h 3784177"/>
              <a:gd name="connsiteX91" fmla="*/ 1900166 w 8037833"/>
              <a:gd name="connsiteY91" fmla="*/ 3609358 h 3784177"/>
              <a:gd name="connsiteX92" fmla="*/ 1835976 w 8037833"/>
              <a:gd name="connsiteY92" fmla="*/ 3622065 h 3784177"/>
              <a:gd name="connsiteX93" fmla="*/ 1787830 w 8037833"/>
              <a:gd name="connsiteY93" fmla="*/ 3633173 h 3784177"/>
              <a:gd name="connsiteX94" fmla="*/ 1734224 w 8037833"/>
              <a:gd name="connsiteY94" fmla="*/ 3655593 h 3784177"/>
              <a:gd name="connsiteX95" fmla="*/ 1721989 w 8037833"/>
              <a:gd name="connsiteY95" fmla="*/ 3627298 h 3784177"/>
              <a:gd name="connsiteX96" fmla="*/ 1664576 w 8037833"/>
              <a:gd name="connsiteY96" fmla="*/ 3638572 h 3784177"/>
              <a:gd name="connsiteX97" fmla="*/ 1577459 w 8037833"/>
              <a:gd name="connsiteY97" fmla="*/ 3658824 h 3784177"/>
              <a:gd name="connsiteX98" fmla="*/ 1527269 w 8037833"/>
              <a:gd name="connsiteY98" fmla="*/ 3663088 h 3784177"/>
              <a:gd name="connsiteX99" fmla="*/ 1390118 w 8037833"/>
              <a:gd name="connsiteY99" fmla="*/ 3682789 h 3784177"/>
              <a:gd name="connsiteX100" fmla="*/ 1252698 w 8037833"/>
              <a:gd name="connsiteY100" fmla="*/ 3708662 h 3784177"/>
              <a:gd name="connsiteX101" fmla="*/ 1171039 w 8037833"/>
              <a:gd name="connsiteY101" fmla="*/ 3758642 h 3784177"/>
              <a:gd name="connsiteX102" fmla="*/ 1058106 w 8037833"/>
              <a:gd name="connsiteY102" fmla="*/ 3776166 h 3784177"/>
              <a:gd name="connsiteX103" fmla="*/ 1039167 w 8037833"/>
              <a:gd name="connsiteY103" fmla="*/ 3784177 h 3784177"/>
              <a:gd name="connsiteX104" fmla="*/ 1012958 w 8037833"/>
              <a:gd name="connsiteY104" fmla="*/ 3779206 h 3784177"/>
              <a:gd name="connsiteX105" fmla="*/ 907906 w 8037833"/>
              <a:gd name="connsiteY105" fmla="*/ 3757678 h 3784177"/>
              <a:gd name="connsiteX106" fmla="*/ 825226 w 8037833"/>
              <a:gd name="connsiteY106" fmla="*/ 3726369 h 3784177"/>
              <a:gd name="connsiteX107" fmla="*/ 722264 w 8037833"/>
              <a:gd name="connsiteY107" fmla="*/ 3747612 h 3784177"/>
              <a:gd name="connsiteX108" fmla="*/ 659460 w 8037833"/>
              <a:gd name="connsiteY108" fmla="*/ 3740429 h 3784177"/>
              <a:gd name="connsiteX109" fmla="*/ 556552 w 8037833"/>
              <a:gd name="connsiteY109" fmla="*/ 3739124 h 3784177"/>
              <a:gd name="connsiteX110" fmla="*/ 445444 w 8037833"/>
              <a:gd name="connsiteY110" fmla="*/ 3764831 h 3784177"/>
              <a:gd name="connsiteX111" fmla="*/ 393295 w 8037833"/>
              <a:gd name="connsiteY111" fmla="*/ 3753097 h 3784177"/>
              <a:gd name="connsiteX112" fmla="*/ 339711 w 8037833"/>
              <a:gd name="connsiteY112" fmla="*/ 3718242 h 3784177"/>
              <a:gd name="connsiteX113" fmla="*/ 222239 w 8037833"/>
              <a:gd name="connsiteY113" fmla="*/ 3672335 h 3784177"/>
              <a:gd name="connsiteX114" fmla="*/ 163578 w 8037833"/>
              <a:gd name="connsiteY114" fmla="*/ 3656292 h 3784177"/>
              <a:gd name="connsiteX115" fmla="*/ 72220 w 8037833"/>
              <a:gd name="connsiteY115" fmla="*/ 3645272 h 3784177"/>
              <a:gd name="connsiteX116" fmla="*/ 44395 w 8037833"/>
              <a:gd name="connsiteY116" fmla="*/ 3639455 h 3784177"/>
              <a:gd name="connsiteX117" fmla="*/ 1962 w 8037833"/>
              <a:gd name="connsiteY117" fmla="*/ 3635948 h 3784177"/>
              <a:gd name="connsiteX118" fmla="*/ 0 w 8037833"/>
              <a:gd name="connsiteY118" fmla="*/ 3635261 h 3784177"/>
              <a:gd name="connsiteX119" fmla="*/ 0 w 8037833"/>
              <a:gd name="connsiteY11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2989722 w 8037833"/>
              <a:gd name="connsiteY71" fmla="*/ 3623230 h 3784177"/>
              <a:gd name="connsiteX72" fmla="*/ 2965734 w 8037833"/>
              <a:gd name="connsiteY72" fmla="*/ 3635676 h 3784177"/>
              <a:gd name="connsiteX73" fmla="*/ 2961603 w 8037833"/>
              <a:gd name="connsiteY73" fmla="*/ 3638221 h 3784177"/>
              <a:gd name="connsiteX74" fmla="*/ 2944959 w 8037833"/>
              <a:gd name="connsiteY74" fmla="*/ 3639723 h 3784177"/>
              <a:gd name="connsiteX75" fmla="*/ 2940402 w 8037833"/>
              <a:gd name="connsiteY75" fmla="*/ 3651000 h 3784177"/>
              <a:gd name="connsiteX76" fmla="*/ 2915449 w 8037833"/>
              <a:gd name="connsiteY76" fmla="*/ 3661039 h 3784177"/>
              <a:gd name="connsiteX77" fmla="*/ 2884777 w 8037833"/>
              <a:gd name="connsiteY77" fmla="*/ 3660775 h 3784177"/>
              <a:gd name="connsiteX78" fmla="*/ 2739034 w 8037833"/>
              <a:gd name="connsiteY78" fmla="*/ 3647396 h 3784177"/>
              <a:gd name="connsiteX79" fmla="*/ 2651827 w 8037833"/>
              <a:gd name="connsiteY79" fmla="*/ 3646306 h 3784177"/>
              <a:gd name="connsiteX80" fmla="*/ 2618680 w 8037833"/>
              <a:gd name="connsiteY80" fmla="*/ 3656755 h 3784177"/>
              <a:gd name="connsiteX81" fmla="*/ 2572404 w 8037833"/>
              <a:gd name="connsiteY81" fmla="*/ 3664043 h 3784177"/>
              <a:gd name="connsiteX82" fmla="*/ 2490721 w 8037833"/>
              <a:gd name="connsiteY82" fmla="*/ 3685313 h 3784177"/>
              <a:gd name="connsiteX83" fmla="*/ 2423704 w 8037833"/>
              <a:gd name="connsiteY83" fmla="*/ 3658079 h 3784177"/>
              <a:gd name="connsiteX84" fmla="*/ 2301172 w 8037833"/>
              <a:gd name="connsiteY84" fmla="*/ 3663053 h 3784177"/>
              <a:gd name="connsiteX85" fmla="*/ 2294102 w 8037833"/>
              <a:gd name="connsiteY85" fmla="*/ 3671151 h 3784177"/>
              <a:gd name="connsiteX86" fmla="*/ 2238966 w 8037833"/>
              <a:gd name="connsiteY86" fmla="*/ 3668777 h 3784177"/>
              <a:gd name="connsiteX87" fmla="*/ 2082844 w 8037833"/>
              <a:gd name="connsiteY87" fmla="*/ 3631994 h 3784177"/>
              <a:gd name="connsiteX88" fmla="*/ 1938480 w 8037833"/>
              <a:gd name="connsiteY88" fmla="*/ 3601439 h 3784177"/>
              <a:gd name="connsiteX89" fmla="*/ 1900166 w 8037833"/>
              <a:gd name="connsiteY89" fmla="*/ 3609358 h 3784177"/>
              <a:gd name="connsiteX90" fmla="*/ 1835976 w 8037833"/>
              <a:gd name="connsiteY90" fmla="*/ 3622065 h 3784177"/>
              <a:gd name="connsiteX91" fmla="*/ 1787830 w 8037833"/>
              <a:gd name="connsiteY91" fmla="*/ 3633173 h 3784177"/>
              <a:gd name="connsiteX92" fmla="*/ 1734224 w 8037833"/>
              <a:gd name="connsiteY92" fmla="*/ 3655593 h 3784177"/>
              <a:gd name="connsiteX93" fmla="*/ 1721989 w 8037833"/>
              <a:gd name="connsiteY93" fmla="*/ 3627298 h 3784177"/>
              <a:gd name="connsiteX94" fmla="*/ 1664576 w 8037833"/>
              <a:gd name="connsiteY94" fmla="*/ 3638572 h 3784177"/>
              <a:gd name="connsiteX95" fmla="*/ 1577459 w 8037833"/>
              <a:gd name="connsiteY95" fmla="*/ 3658824 h 3784177"/>
              <a:gd name="connsiteX96" fmla="*/ 1527269 w 8037833"/>
              <a:gd name="connsiteY96" fmla="*/ 3663088 h 3784177"/>
              <a:gd name="connsiteX97" fmla="*/ 1390118 w 8037833"/>
              <a:gd name="connsiteY97" fmla="*/ 3682789 h 3784177"/>
              <a:gd name="connsiteX98" fmla="*/ 1252698 w 8037833"/>
              <a:gd name="connsiteY98" fmla="*/ 3708662 h 3784177"/>
              <a:gd name="connsiteX99" fmla="*/ 1171039 w 8037833"/>
              <a:gd name="connsiteY99" fmla="*/ 3758642 h 3784177"/>
              <a:gd name="connsiteX100" fmla="*/ 1058106 w 8037833"/>
              <a:gd name="connsiteY100" fmla="*/ 3776166 h 3784177"/>
              <a:gd name="connsiteX101" fmla="*/ 1039167 w 8037833"/>
              <a:gd name="connsiteY101" fmla="*/ 3784177 h 3784177"/>
              <a:gd name="connsiteX102" fmla="*/ 1012958 w 8037833"/>
              <a:gd name="connsiteY102" fmla="*/ 3779206 h 3784177"/>
              <a:gd name="connsiteX103" fmla="*/ 907906 w 8037833"/>
              <a:gd name="connsiteY103" fmla="*/ 3757678 h 3784177"/>
              <a:gd name="connsiteX104" fmla="*/ 825226 w 8037833"/>
              <a:gd name="connsiteY104" fmla="*/ 3726369 h 3784177"/>
              <a:gd name="connsiteX105" fmla="*/ 722264 w 8037833"/>
              <a:gd name="connsiteY105" fmla="*/ 3747612 h 3784177"/>
              <a:gd name="connsiteX106" fmla="*/ 659460 w 8037833"/>
              <a:gd name="connsiteY106" fmla="*/ 3740429 h 3784177"/>
              <a:gd name="connsiteX107" fmla="*/ 556552 w 8037833"/>
              <a:gd name="connsiteY107" fmla="*/ 3739124 h 3784177"/>
              <a:gd name="connsiteX108" fmla="*/ 445444 w 8037833"/>
              <a:gd name="connsiteY108" fmla="*/ 3764831 h 3784177"/>
              <a:gd name="connsiteX109" fmla="*/ 393295 w 8037833"/>
              <a:gd name="connsiteY109" fmla="*/ 3753097 h 3784177"/>
              <a:gd name="connsiteX110" fmla="*/ 339711 w 8037833"/>
              <a:gd name="connsiteY110" fmla="*/ 3718242 h 3784177"/>
              <a:gd name="connsiteX111" fmla="*/ 222239 w 8037833"/>
              <a:gd name="connsiteY111" fmla="*/ 3672335 h 3784177"/>
              <a:gd name="connsiteX112" fmla="*/ 163578 w 8037833"/>
              <a:gd name="connsiteY112" fmla="*/ 3656292 h 3784177"/>
              <a:gd name="connsiteX113" fmla="*/ 72220 w 8037833"/>
              <a:gd name="connsiteY113" fmla="*/ 3645272 h 3784177"/>
              <a:gd name="connsiteX114" fmla="*/ 44395 w 8037833"/>
              <a:gd name="connsiteY114" fmla="*/ 3639455 h 3784177"/>
              <a:gd name="connsiteX115" fmla="*/ 1962 w 8037833"/>
              <a:gd name="connsiteY115" fmla="*/ 3635948 h 3784177"/>
              <a:gd name="connsiteX116" fmla="*/ 0 w 8037833"/>
              <a:gd name="connsiteY116" fmla="*/ 3635261 h 3784177"/>
              <a:gd name="connsiteX117" fmla="*/ 0 w 8037833"/>
              <a:gd name="connsiteY117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99169 w 8037833"/>
              <a:gd name="connsiteY39" fmla="*/ 3518988 h 3784177"/>
              <a:gd name="connsiteX40" fmla="*/ 4649120 w 8037833"/>
              <a:gd name="connsiteY40" fmla="*/ 3536392 h 3784177"/>
              <a:gd name="connsiteX41" fmla="*/ 4573578 w 8037833"/>
              <a:gd name="connsiteY41" fmla="*/ 3565923 h 3784177"/>
              <a:gd name="connsiteX42" fmla="*/ 4529117 w 8037833"/>
              <a:gd name="connsiteY42" fmla="*/ 3575592 h 3784177"/>
              <a:gd name="connsiteX43" fmla="*/ 4408641 w 8037833"/>
              <a:gd name="connsiteY43" fmla="*/ 3610000 h 3784177"/>
              <a:gd name="connsiteX44" fmla="*/ 4356402 w 8037833"/>
              <a:gd name="connsiteY44" fmla="*/ 3642792 h 3784177"/>
              <a:gd name="connsiteX45" fmla="*/ 4270245 w 8037833"/>
              <a:gd name="connsiteY45" fmla="*/ 3665789 h 3784177"/>
              <a:gd name="connsiteX46" fmla="*/ 4208725 w 8037833"/>
              <a:gd name="connsiteY46" fmla="*/ 3704841 h 3784177"/>
              <a:gd name="connsiteX47" fmla="*/ 4201632 w 8037833"/>
              <a:gd name="connsiteY47" fmla="*/ 3702602 h 3784177"/>
              <a:gd name="connsiteX48" fmla="*/ 4191289 w 8037833"/>
              <a:gd name="connsiteY48" fmla="*/ 3702380 h 3784177"/>
              <a:gd name="connsiteX49" fmla="*/ 4191039 w 8037833"/>
              <a:gd name="connsiteY49" fmla="*/ 3702831 h 3784177"/>
              <a:gd name="connsiteX50" fmla="*/ 4181340 w 8037833"/>
              <a:gd name="connsiteY50" fmla="*/ 3701729 h 3784177"/>
              <a:gd name="connsiteX51" fmla="*/ 4133816 w 8037833"/>
              <a:gd name="connsiteY51" fmla="*/ 3690565 h 3784177"/>
              <a:gd name="connsiteX52" fmla="*/ 4071732 w 8037833"/>
              <a:gd name="connsiteY52" fmla="*/ 3732513 h 3784177"/>
              <a:gd name="connsiteX53" fmla="*/ 4045924 w 8037833"/>
              <a:gd name="connsiteY53" fmla="*/ 3739404 h 3784177"/>
              <a:gd name="connsiteX54" fmla="*/ 4032171 w 8037833"/>
              <a:gd name="connsiteY54" fmla="*/ 3745523 h 3784177"/>
              <a:gd name="connsiteX55" fmla="*/ 4031335 w 8037833"/>
              <a:gd name="connsiteY55" fmla="*/ 3747479 h 3784177"/>
              <a:gd name="connsiteX56" fmla="*/ 3985774 w 8037833"/>
              <a:gd name="connsiteY56" fmla="*/ 3736547 h 3784177"/>
              <a:gd name="connsiteX57" fmla="*/ 3979769 w 8037833"/>
              <a:gd name="connsiteY57" fmla="*/ 3738769 h 3784177"/>
              <a:gd name="connsiteX58" fmla="*/ 3950014 w 8037833"/>
              <a:gd name="connsiteY58" fmla="*/ 3726942 h 3784177"/>
              <a:gd name="connsiteX59" fmla="*/ 3934671 w 8037833"/>
              <a:gd name="connsiteY59" fmla="*/ 3723339 h 3784177"/>
              <a:gd name="connsiteX60" fmla="*/ 3930274 w 8037833"/>
              <a:gd name="connsiteY60" fmla="*/ 3717148 h 3784177"/>
              <a:gd name="connsiteX61" fmla="*/ 3907660 w 8037833"/>
              <a:gd name="connsiteY61" fmla="*/ 3714456 h 3784177"/>
              <a:gd name="connsiteX62" fmla="*/ 3905087 w 8037833"/>
              <a:gd name="connsiteY62" fmla="*/ 3716098 h 3784177"/>
              <a:gd name="connsiteX63" fmla="*/ 3886347 w 8037833"/>
              <a:gd name="connsiteY63" fmla="*/ 3706620 h 3784177"/>
              <a:gd name="connsiteX64" fmla="*/ 3870533 w 8037833"/>
              <a:gd name="connsiteY64" fmla="*/ 3689905 h 3784177"/>
              <a:gd name="connsiteX65" fmla="*/ 3678563 w 8037833"/>
              <a:gd name="connsiteY65" fmla="*/ 3694486 h 3784177"/>
              <a:gd name="connsiteX66" fmla="*/ 3524121 w 8037833"/>
              <a:gd name="connsiteY66" fmla="*/ 3642736 h 3784177"/>
              <a:gd name="connsiteX67" fmla="*/ 3432153 w 8037833"/>
              <a:gd name="connsiteY67" fmla="*/ 3667780 h 3784177"/>
              <a:gd name="connsiteX68" fmla="*/ 3373519 w 8037833"/>
              <a:gd name="connsiteY68" fmla="*/ 3665785 h 3784177"/>
              <a:gd name="connsiteX69" fmla="*/ 3114267 w 8037833"/>
              <a:gd name="connsiteY69" fmla="*/ 3638983 h 3784177"/>
              <a:gd name="connsiteX70" fmla="*/ 2989722 w 8037833"/>
              <a:gd name="connsiteY70" fmla="*/ 3623230 h 3784177"/>
              <a:gd name="connsiteX71" fmla="*/ 2965734 w 8037833"/>
              <a:gd name="connsiteY71" fmla="*/ 3635676 h 3784177"/>
              <a:gd name="connsiteX72" fmla="*/ 2961603 w 8037833"/>
              <a:gd name="connsiteY72" fmla="*/ 3638221 h 3784177"/>
              <a:gd name="connsiteX73" fmla="*/ 2944959 w 8037833"/>
              <a:gd name="connsiteY73" fmla="*/ 3639723 h 3784177"/>
              <a:gd name="connsiteX74" fmla="*/ 2940402 w 8037833"/>
              <a:gd name="connsiteY74" fmla="*/ 3651000 h 3784177"/>
              <a:gd name="connsiteX75" fmla="*/ 2915449 w 8037833"/>
              <a:gd name="connsiteY75" fmla="*/ 3661039 h 3784177"/>
              <a:gd name="connsiteX76" fmla="*/ 2884777 w 8037833"/>
              <a:gd name="connsiteY76" fmla="*/ 3660775 h 3784177"/>
              <a:gd name="connsiteX77" fmla="*/ 2739034 w 8037833"/>
              <a:gd name="connsiteY77" fmla="*/ 3647396 h 3784177"/>
              <a:gd name="connsiteX78" fmla="*/ 2651827 w 8037833"/>
              <a:gd name="connsiteY78" fmla="*/ 3646306 h 3784177"/>
              <a:gd name="connsiteX79" fmla="*/ 2618680 w 8037833"/>
              <a:gd name="connsiteY79" fmla="*/ 3656755 h 3784177"/>
              <a:gd name="connsiteX80" fmla="*/ 2572404 w 8037833"/>
              <a:gd name="connsiteY80" fmla="*/ 3664043 h 3784177"/>
              <a:gd name="connsiteX81" fmla="*/ 2490721 w 8037833"/>
              <a:gd name="connsiteY81" fmla="*/ 3685313 h 3784177"/>
              <a:gd name="connsiteX82" fmla="*/ 2423704 w 8037833"/>
              <a:gd name="connsiteY82" fmla="*/ 3658079 h 3784177"/>
              <a:gd name="connsiteX83" fmla="*/ 2301172 w 8037833"/>
              <a:gd name="connsiteY83" fmla="*/ 3663053 h 3784177"/>
              <a:gd name="connsiteX84" fmla="*/ 2294102 w 8037833"/>
              <a:gd name="connsiteY84" fmla="*/ 3671151 h 3784177"/>
              <a:gd name="connsiteX85" fmla="*/ 2238966 w 8037833"/>
              <a:gd name="connsiteY85" fmla="*/ 3668777 h 3784177"/>
              <a:gd name="connsiteX86" fmla="*/ 2082844 w 8037833"/>
              <a:gd name="connsiteY86" fmla="*/ 3631994 h 3784177"/>
              <a:gd name="connsiteX87" fmla="*/ 1938480 w 8037833"/>
              <a:gd name="connsiteY87" fmla="*/ 3601439 h 3784177"/>
              <a:gd name="connsiteX88" fmla="*/ 1900166 w 8037833"/>
              <a:gd name="connsiteY88" fmla="*/ 3609358 h 3784177"/>
              <a:gd name="connsiteX89" fmla="*/ 1835976 w 8037833"/>
              <a:gd name="connsiteY89" fmla="*/ 3622065 h 3784177"/>
              <a:gd name="connsiteX90" fmla="*/ 1787830 w 8037833"/>
              <a:gd name="connsiteY90" fmla="*/ 3633173 h 3784177"/>
              <a:gd name="connsiteX91" fmla="*/ 1734224 w 8037833"/>
              <a:gd name="connsiteY91" fmla="*/ 3655593 h 3784177"/>
              <a:gd name="connsiteX92" fmla="*/ 1721989 w 8037833"/>
              <a:gd name="connsiteY92" fmla="*/ 3627298 h 3784177"/>
              <a:gd name="connsiteX93" fmla="*/ 1664576 w 8037833"/>
              <a:gd name="connsiteY93" fmla="*/ 3638572 h 3784177"/>
              <a:gd name="connsiteX94" fmla="*/ 1577459 w 8037833"/>
              <a:gd name="connsiteY94" fmla="*/ 3658824 h 3784177"/>
              <a:gd name="connsiteX95" fmla="*/ 1527269 w 8037833"/>
              <a:gd name="connsiteY95" fmla="*/ 3663088 h 3784177"/>
              <a:gd name="connsiteX96" fmla="*/ 1390118 w 8037833"/>
              <a:gd name="connsiteY96" fmla="*/ 3682789 h 3784177"/>
              <a:gd name="connsiteX97" fmla="*/ 1252698 w 8037833"/>
              <a:gd name="connsiteY97" fmla="*/ 3708662 h 3784177"/>
              <a:gd name="connsiteX98" fmla="*/ 1171039 w 8037833"/>
              <a:gd name="connsiteY98" fmla="*/ 3758642 h 3784177"/>
              <a:gd name="connsiteX99" fmla="*/ 1058106 w 8037833"/>
              <a:gd name="connsiteY99" fmla="*/ 3776166 h 3784177"/>
              <a:gd name="connsiteX100" fmla="*/ 1039167 w 8037833"/>
              <a:gd name="connsiteY100" fmla="*/ 3784177 h 3784177"/>
              <a:gd name="connsiteX101" fmla="*/ 1012958 w 8037833"/>
              <a:gd name="connsiteY101" fmla="*/ 3779206 h 3784177"/>
              <a:gd name="connsiteX102" fmla="*/ 907906 w 8037833"/>
              <a:gd name="connsiteY102" fmla="*/ 3757678 h 3784177"/>
              <a:gd name="connsiteX103" fmla="*/ 825226 w 8037833"/>
              <a:gd name="connsiteY103" fmla="*/ 3726369 h 3784177"/>
              <a:gd name="connsiteX104" fmla="*/ 722264 w 8037833"/>
              <a:gd name="connsiteY104" fmla="*/ 3747612 h 3784177"/>
              <a:gd name="connsiteX105" fmla="*/ 659460 w 8037833"/>
              <a:gd name="connsiteY105" fmla="*/ 3740429 h 3784177"/>
              <a:gd name="connsiteX106" fmla="*/ 556552 w 8037833"/>
              <a:gd name="connsiteY106" fmla="*/ 3739124 h 3784177"/>
              <a:gd name="connsiteX107" fmla="*/ 445444 w 8037833"/>
              <a:gd name="connsiteY107" fmla="*/ 3764831 h 3784177"/>
              <a:gd name="connsiteX108" fmla="*/ 393295 w 8037833"/>
              <a:gd name="connsiteY108" fmla="*/ 3753097 h 3784177"/>
              <a:gd name="connsiteX109" fmla="*/ 339711 w 8037833"/>
              <a:gd name="connsiteY109" fmla="*/ 3718242 h 3784177"/>
              <a:gd name="connsiteX110" fmla="*/ 222239 w 8037833"/>
              <a:gd name="connsiteY110" fmla="*/ 3672335 h 3784177"/>
              <a:gd name="connsiteX111" fmla="*/ 163578 w 8037833"/>
              <a:gd name="connsiteY111" fmla="*/ 3656292 h 3784177"/>
              <a:gd name="connsiteX112" fmla="*/ 72220 w 8037833"/>
              <a:gd name="connsiteY112" fmla="*/ 3645272 h 3784177"/>
              <a:gd name="connsiteX113" fmla="*/ 44395 w 8037833"/>
              <a:gd name="connsiteY113" fmla="*/ 3639455 h 3784177"/>
              <a:gd name="connsiteX114" fmla="*/ 1962 w 8037833"/>
              <a:gd name="connsiteY114" fmla="*/ 3635948 h 3784177"/>
              <a:gd name="connsiteX115" fmla="*/ 0 w 8037833"/>
              <a:gd name="connsiteY115" fmla="*/ 3635261 h 3784177"/>
              <a:gd name="connsiteX116" fmla="*/ 0 w 8037833"/>
              <a:gd name="connsiteY11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90721 w 8037833"/>
              <a:gd name="connsiteY80" fmla="*/ 3685313 h 3784177"/>
              <a:gd name="connsiteX81" fmla="*/ 2423704 w 8037833"/>
              <a:gd name="connsiteY81" fmla="*/ 3658079 h 3784177"/>
              <a:gd name="connsiteX82" fmla="*/ 2301172 w 8037833"/>
              <a:gd name="connsiteY82" fmla="*/ 3663053 h 3784177"/>
              <a:gd name="connsiteX83" fmla="*/ 2294102 w 8037833"/>
              <a:gd name="connsiteY83" fmla="*/ 3671151 h 3784177"/>
              <a:gd name="connsiteX84" fmla="*/ 2238966 w 8037833"/>
              <a:gd name="connsiteY84" fmla="*/ 3668777 h 3784177"/>
              <a:gd name="connsiteX85" fmla="*/ 2082844 w 8037833"/>
              <a:gd name="connsiteY85" fmla="*/ 3631994 h 3784177"/>
              <a:gd name="connsiteX86" fmla="*/ 1938480 w 8037833"/>
              <a:gd name="connsiteY86" fmla="*/ 3601439 h 3784177"/>
              <a:gd name="connsiteX87" fmla="*/ 1900166 w 8037833"/>
              <a:gd name="connsiteY87" fmla="*/ 3609358 h 3784177"/>
              <a:gd name="connsiteX88" fmla="*/ 1835976 w 8037833"/>
              <a:gd name="connsiteY88" fmla="*/ 3622065 h 3784177"/>
              <a:gd name="connsiteX89" fmla="*/ 1787830 w 8037833"/>
              <a:gd name="connsiteY89" fmla="*/ 3633173 h 3784177"/>
              <a:gd name="connsiteX90" fmla="*/ 1734224 w 8037833"/>
              <a:gd name="connsiteY90" fmla="*/ 3655593 h 3784177"/>
              <a:gd name="connsiteX91" fmla="*/ 1721989 w 8037833"/>
              <a:gd name="connsiteY91" fmla="*/ 3627298 h 3784177"/>
              <a:gd name="connsiteX92" fmla="*/ 1664576 w 8037833"/>
              <a:gd name="connsiteY92" fmla="*/ 3638572 h 3784177"/>
              <a:gd name="connsiteX93" fmla="*/ 1577459 w 8037833"/>
              <a:gd name="connsiteY93" fmla="*/ 3658824 h 3784177"/>
              <a:gd name="connsiteX94" fmla="*/ 1527269 w 8037833"/>
              <a:gd name="connsiteY94" fmla="*/ 3663088 h 3784177"/>
              <a:gd name="connsiteX95" fmla="*/ 1390118 w 8037833"/>
              <a:gd name="connsiteY95" fmla="*/ 3682789 h 3784177"/>
              <a:gd name="connsiteX96" fmla="*/ 1252698 w 8037833"/>
              <a:gd name="connsiteY96" fmla="*/ 3708662 h 3784177"/>
              <a:gd name="connsiteX97" fmla="*/ 1171039 w 8037833"/>
              <a:gd name="connsiteY97" fmla="*/ 3758642 h 3784177"/>
              <a:gd name="connsiteX98" fmla="*/ 1058106 w 8037833"/>
              <a:gd name="connsiteY98" fmla="*/ 3776166 h 3784177"/>
              <a:gd name="connsiteX99" fmla="*/ 1039167 w 8037833"/>
              <a:gd name="connsiteY99" fmla="*/ 3784177 h 3784177"/>
              <a:gd name="connsiteX100" fmla="*/ 1012958 w 8037833"/>
              <a:gd name="connsiteY100" fmla="*/ 3779206 h 3784177"/>
              <a:gd name="connsiteX101" fmla="*/ 907906 w 8037833"/>
              <a:gd name="connsiteY101" fmla="*/ 3757678 h 3784177"/>
              <a:gd name="connsiteX102" fmla="*/ 825226 w 8037833"/>
              <a:gd name="connsiteY102" fmla="*/ 3726369 h 3784177"/>
              <a:gd name="connsiteX103" fmla="*/ 722264 w 8037833"/>
              <a:gd name="connsiteY103" fmla="*/ 3747612 h 3784177"/>
              <a:gd name="connsiteX104" fmla="*/ 659460 w 8037833"/>
              <a:gd name="connsiteY104" fmla="*/ 3740429 h 3784177"/>
              <a:gd name="connsiteX105" fmla="*/ 556552 w 8037833"/>
              <a:gd name="connsiteY105" fmla="*/ 3739124 h 3784177"/>
              <a:gd name="connsiteX106" fmla="*/ 445444 w 8037833"/>
              <a:gd name="connsiteY106" fmla="*/ 3764831 h 3784177"/>
              <a:gd name="connsiteX107" fmla="*/ 393295 w 8037833"/>
              <a:gd name="connsiteY107" fmla="*/ 3753097 h 3784177"/>
              <a:gd name="connsiteX108" fmla="*/ 339711 w 8037833"/>
              <a:gd name="connsiteY108" fmla="*/ 3718242 h 3784177"/>
              <a:gd name="connsiteX109" fmla="*/ 222239 w 8037833"/>
              <a:gd name="connsiteY109" fmla="*/ 3672335 h 3784177"/>
              <a:gd name="connsiteX110" fmla="*/ 163578 w 8037833"/>
              <a:gd name="connsiteY110" fmla="*/ 3656292 h 3784177"/>
              <a:gd name="connsiteX111" fmla="*/ 72220 w 8037833"/>
              <a:gd name="connsiteY111" fmla="*/ 3645272 h 3784177"/>
              <a:gd name="connsiteX112" fmla="*/ 44395 w 8037833"/>
              <a:gd name="connsiteY112" fmla="*/ 3639455 h 3784177"/>
              <a:gd name="connsiteX113" fmla="*/ 1962 w 8037833"/>
              <a:gd name="connsiteY113" fmla="*/ 3635948 h 3784177"/>
              <a:gd name="connsiteX114" fmla="*/ 0 w 8037833"/>
              <a:gd name="connsiteY114" fmla="*/ 3635261 h 3784177"/>
              <a:gd name="connsiteX115" fmla="*/ 0 w 8037833"/>
              <a:gd name="connsiteY115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23704 w 8037833"/>
              <a:gd name="connsiteY80" fmla="*/ 3658079 h 3784177"/>
              <a:gd name="connsiteX81" fmla="*/ 2301172 w 8037833"/>
              <a:gd name="connsiteY81" fmla="*/ 3663053 h 3784177"/>
              <a:gd name="connsiteX82" fmla="*/ 2294102 w 8037833"/>
              <a:gd name="connsiteY82" fmla="*/ 3671151 h 3784177"/>
              <a:gd name="connsiteX83" fmla="*/ 2238966 w 8037833"/>
              <a:gd name="connsiteY83" fmla="*/ 3668777 h 3784177"/>
              <a:gd name="connsiteX84" fmla="*/ 2082844 w 8037833"/>
              <a:gd name="connsiteY84" fmla="*/ 3631994 h 3784177"/>
              <a:gd name="connsiteX85" fmla="*/ 1938480 w 8037833"/>
              <a:gd name="connsiteY85" fmla="*/ 3601439 h 3784177"/>
              <a:gd name="connsiteX86" fmla="*/ 1900166 w 8037833"/>
              <a:gd name="connsiteY86" fmla="*/ 3609358 h 3784177"/>
              <a:gd name="connsiteX87" fmla="*/ 1835976 w 8037833"/>
              <a:gd name="connsiteY87" fmla="*/ 3622065 h 3784177"/>
              <a:gd name="connsiteX88" fmla="*/ 1787830 w 8037833"/>
              <a:gd name="connsiteY88" fmla="*/ 3633173 h 3784177"/>
              <a:gd name="connsiteX89" fmla="*/ 1734224 w 8037833"/>
              <a:gd name="connsiteY89" fmla="*/ 3655593 h 3784177"/>
              <a:gd name="connsiteX90" fmla="*/ 1721989 w 8037833"/>
              <a:gd name="connsiteY90" fmla="*/ 3627298 h 3784177"/>
              <a:gd name="connsiteX91" fmla="*/ 1664576 w 8037833"/>
              <a:gd name="connsiteY91" fmla="*/ 3638572 h 3784177"/>
              <a:gd name="connsiteX92" fmla="*/ 1577459 w 8037833"/>
              <a:gd name="connsiteY92" fmla="*/ 3658824 h 3784177"/>
              <a:gd name="connsiteX93" fmla="*/ 1527269 w 8037833"/>
              <a:gd name="connsiteY93" fmla="*/ 3663088 h 3784177"/>
              <a:gd name="connsiteX94" fmla="*/ 1390118 w 8037833"/>
              <a:gd name="connsiteY94" fmla="*/ 3682789 h 3784177"/>
              <a:gd name="connsiteX95" fmla="*/ 1252698 w 8037833"/>
              <a:gd name="connsiteY95" fmla="*/ 3708662 h 3784177"/>
              <a:gd name="connsiteX96" fmla="*/ 1171039 w 8037833"/>
              <a:gd name="connsiteY96" fmla="*/ 3758642 h 3784177"/>
              <a:gd name="connsiteX97" fmla="*/ 1058106 w 8037833"/>
              <a:gd name="connsiteY97" fmla="*/ 3776166 h 3784177"/>
              <a:gd name="connsiteX98" fmla="*/ 1039167 w 8037833"/>
              <a:gd name="connsiteY98" fmla="*/ 3784177 h 3784177"/>
              <a:gd name="connsiteX99" fmla="*/ 1012958 w 8037833"/>
              <a:gd name="connsiteY99" fmla="*/ 3779206 h 3784177"/>
              <a:gd name="connsiteX100" fmla="*/ 907906 w 8037833"/>
              <a:gd name="connsiteY100" fmla="*/ 3757678 h 3784177"/>
              <a:gd name="connsiteX101" fmla="*/ 825226 w 8037833"/>
              <a:gd name="connsiteY101" fmla="*/ 3726369 h 3784177"/>
              <a:gd name="connsiteX102" fmla="*/ 722264 w 8037833"/>
              <a:gd name="connsiteY102" fmla="*/ 3747612 h 3784177"/>
              <a:gd name="connsiteX103" fmla="*/ 659460 w 8037833"/>
              <a:gd name="connsiteY103" fmla="*/ 3740429 h 3784177"/>
              <a:gd name="connsiteX104" fmla="*/ 556552 w 8037833"/>
              <a:gd name="connsiteY104" fmla="*/ 3739124 h 3784177"/>
              <a:gd name="connsiteX105" fmla="*/ 445444 w 8037833"/>
              <a:gd name="connsiteY105" fmla="*/ 3764831 h 3784177"/>
              <a:gd name="connsiteX106" fmla="*/ 393295 w 8037833"/>
              <a:gd name="connsiteY106" fmla="*/ 3753097 h 3784177"/>
              <a:gd name="connsiteX107" fmla="*/ 339711 w 8037833"/>
              <a:gd name="connsiteY107" fmla="*/ 3718242 h 3784177"/>
              <a:gd name="connsiteX108" fmla="*/ 222239 w 8037833"/>
              <a:gd name="connsiteY108" fmla="*/ 3672335 h 3784177"/>
              <a:gd name="connsiteX109" fmla="*/ 163578 w 8037833"/>
              <a:gd name="connsiteY109" fmla="*/ 3656292 h 3784177"/>
              <a:gd name="connsiteX110" fmla="*/ 72220 w 8037833"/>
              <a:gd name="connsiteY110" fmla="*/ 3645272 h 3784177"/>
              <a:gd name="connsiteX111" fmla="*/ 44395 w 8037833"/>
              <a:gd name="connsiteY111" fmla="*/ 3639455 h 3784177"/>
              <a:gd name="connsiteX112" fmla="*/ 1962 w 8037833"/>
              <a:gd name="connsiteY112" fmla="*/ 3635948 h 3784177"/>
              <a:gd name="connsiteX113" fmla="*/ 0 w 8037833"/>
              <a:gd name="connsiteY113" fmla="*/ 3635261 h 3784177"/>
              <a:gd name="connsiteX114" fmla="*/ 0 w 8037833"/>
              <a:gd name="connsiteY114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23704 w 8037833"/>
              <a:gd name="connsiteY80" fmla="*/ 3658079 h 3784177"/>
              <a:gd name="connsiteX81" fmla="*/ 2301172 w 8037833"/>
              <a:gd name="connsiteY81" fmla="*/ 3663053 h 3784177"/>
              <a:gd name="connsiteX82" fmla="*/ 2294102 w 8037833"/>
              <a:gd name="connsiteY82" fmla="*/ 3671151 h 3784177"/>
              <a:gd name="connsiteX83" fmla="*/ 2238966 w 8037833"/>
              <a:gd name="connsiteY83" fmla="*/ 3668777 h 3784177"/>
              <a:gd name="connsiteX84" fmla="*/ 2082844 w 8037833"/>
              <a:gd name="connsiteY84" fmla="*/ 3631994 h 3784177"/>
              <a:gd name="connsiteX85" fmla="*/ 1938480 w 8037833"/>
              <a:gd name="connsiteY85" fmla="*/ 3601439 h 3784177"/>
              <a:gd name="connsiteX86" fmla="*/ 1900166 w 8037833"/>
              <a:gd name="connsiteY86" fmla="*/ 3609358 h 3784177"/>
              <a:gd name="connsiteX87" fmla="*/ 1835976 w 8037833"/>
              <a:gd name="connsiteY87" fmla="*/ 3622065 h 3784177"/>
              <a:gd name="connsiteX88" fmla="*/ 1787830 w 8037833"/>
              <a:gd name="connsiteY88" fmla="*/ 3633173 h 3784177"/>
              <a:gd name="connsiteX89" fmla="*/ 1734224 w 8037833"/>
              <a:gd name="connsiteY89" fmla="*/ 3655593 h 3784177"/>
              <a:gd name="connsiteX90" fmla="*/ 1664576 w 8037833"/>
              <a:gd name="connsiteY90" fmla="*/ 3638572 h 3784177"/>
              <a:gd name="connsiteX91" fmla="*/ 1577459 w 8037833"/>
              <a:gd name="connsiteY91" fmla="*/ 3658824 h 3784177"/>
              <a:gd name="connsiteX92" fmla="*/ 1527269 w 8037833"/>
              <a:gd name="connsiteY92" fmla="*/ 3663088 h 3784177"/>
              <a:gd name="connsiteX93" fmla="*/ 1390118 w 8037833"/>
              <a:gd name="connsiteY93" fmla="*/ 3682789 h 3784177"/>
              <a:gd name="connsiteX94" fmla="*/ 1252698 w 8037833"/>
              <a:gd name="connsiteY94" fmla="*/ 3708662 h 3784177"/>
              <a:gd name="connsiteX95" fmla="*/ 1171039 w 8037833"/>
              <a:gd name="connsiteY95" fmla="*/ 3758642 h 3784177"/>
              <a:gd name="connsiteX96" fmla="*/ 1058106 w 8037833"/>
              <a:gd name="connsiteY96" fmla="*/ 3776166 h 3784177"/>
              <a:gd name="connsiteX97" fmla="*/ 1039167 w 8037833"/>
              <a:gd name="connsiteY97" fmla="*/ 3784177 h 3784177"/>
              <a:gd name="connsiteX98" fmla="*/ 1012958 w 8037833"/>
              <a:gd name="connsiteY98" fmla="*/ 3779206 h 3784177"/>
              <a:gd name="connsiteX99" fmla="*/ 907906 w 8037833"/>
              <a:gd name="connsiteY99" fmla="*/ 3757678 h 3784177"/>
              <a:gd name="connsiteX100" fmla="*/ 825226 w 8037833"/>
              <a:gd name="connsiteY100" fmla="*/ 3726369 h 3784177"/>
              <a:gd name="connsiteX101" fmla="*/ 722264 w 8037833"/>
              <a:gd name="connsiteY101" fmla="*/ 3747612 h 3784177"/>
              <a:gd name="connsiteX102" fmla="*/ 659460 w 8037833"/>
              <a:gd name="connsiteY102" fmla="*/ 3740429 h 3784177"/>
              <a:gd name="connsiteX103" fmla="*/ 556552 w 8037833"/>
              <a:gd name="connsiteY103" fmla="*/ 3739124 h 3784177"/>
              <a:gd name="connsiteX104" fmla="*/ 445444 w 8037833"/>
              <a:gd name="connsiteY104" fmla="*/ 3764831 h 3784177"/>
              <a:gd name="connsiteX105" fmla="*/ 393295 w 8037833"/>
              <a:gd name="connsiteY105" fmla="*/ 3753097 h 3784177"/>
              <a:gd name="connsiteX106" fmla="*/ 339711 w 8037833"/>
              <a:gd name="connsiteY106" fmla="*/ 3718242 h 3784177"/>
              <a:gd name="connsiteX107" fmla="*/ 222239 w 8037833"/>
              <a:gd name="connsiteY107" fmla="*/ 3672335 h 3784177"/>
              <a:gd name="connsiteX108" fmla="*/ 163578 w 8037833"/>
              <a:gd name="connsiteY108" fmla="*/ 3656292 h 3784177"/>
              <a:gd name="connsiteX109" fmla="*/ 72220 w 8037833"/>
              <a:gd name="connsiteY109" fmla="*/ 3645272 h 3784177"/>
              <a:gd name="connsiteX110" fmla="*/ 44395 w 8037833"/>
              <a:gd name="connsiteY110" fmla="*/ 3639455 h 3784177"/>
              <a:gd name="connsiteX111" fmla="*/ 1962 w 8037833"/>
              <a:gd name="connsiteY111" fmla="*/ 3635948 h 3784177"/>
              <a:gd name="connsiteX112" fmla="*/ 0 w 8037833"/>
              <a:gd name="connsiteY112" fmla="*/ 3635261 h 3784177"/>
              <a:gd name="connsiteX113" fmla="*/ 0 w 8037833"/>
              <a:gd name="connsiteY113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23704 w 8037833"/>
              <a:gd name="connsiteY80" fmla="*/ 3658079 h 3784177"/>
              <a:gd name="connsiteX81" fmla="*/ 2301172 w 8037833"/>
              <a:gd name="connsiteY81" fmla="*/ 3663053 h 3784177"/>
              <a:gd name="connsiteX82" fmla="*/ 2294102 w 8037833"/>
              <a:gd name="connsiteY82" fmla="*/ 3671151 h 3784177"/>
              <a:gd name="connsiteX83" fmla="*/ 2238966 w 8037833"/>
              <a:gd name="connsiteY83" fmla="*/ 3668777 h 3784177"/>
              <a:gd name="connsiteX84" fmla="*/ 2082844 w 8037833"/>
              <a:gd name="connsiteY84" fmla="*/ 3631994 h 3784177"/>
              <a:gd name="connsiteX85" fmla="*/ 1938480 w 8037833"/>
              <a:gd name="connsiteY85" fmla="*/ 3601439 h 3784177"/>
              <a:gd name="connsiteX86" fmla="*/ 1900166 w 8037833"/>
              <a:gd name="connsiteY86" fmla="*/ 3609358 h 3784177"/>
              <a:gd name="connsiteX87" fmla="*/ 1787830 w 8037833"/>
              <a:gd name="connsiteY87" fmla="*/ 3633173 h 3784177"/>
              <a:gd name="connsiteX88" fmla="*/ 1734224 w 8037833"/>
              <a:gd name="connsiteY88" fmla="*/ 3655593 h 3784177"/>
              <a:gd name="connsiteX89" fmla="*/ 1664576 w 8037833"/>
              <a:gd name="connsiteY89" fmla="*/ 3638572 h 3784177"/>
              <a:gd name="connsiteX90" fmla="*/ 1577459 w 8037833"/>
              <a:gd name="connsiteY90" fmla="*/ 3658824 h 3784177"/>
              <a:gd name="connsiteX91" fmla="*/ 1527269 w 8037833"/>
              <a:gd name="connsiteY91" fmla="*/ 3663088 h 3784177"/>
              <a:gd name="connsiteX92" fmla="*/ 1390118 w 8037833"/>
              <a:gd name="connsiteY92" fmla="*/ 3682789 h 3784177"/>
              <a:gd name="connsiteX93" fmla="*/ 1252698 w 8037833"/>
              <a:gd name="connsiteY93" fmla="*/ 3708662 h 3784177"/>
              <a:gd name="connsiteX94" fmla="*/ 1171039 w 8037833"/>
              <a:gd name="connsiteY94" fmla="*/ 3758642 h 3784177"/>
              <a:gd name="connsiteX95" fmla="*/ 1058106 w 8037833"/>
              <a:gd name="connsiteY95" fmla="*/ 3776166 h 3784177"/>
              <a:gd name="connsiteX96" fmla="*/ 1039167 w 8037833"/>
              <a:gd name="connsiteY96" fmla="*/ 3784177 h 3784177"/>
              <a:gd name="connsiteX97" fmla="*/ 1012958 w 8037833"/>
              <a:gd name="connsiteY97" fmla="*/ 3779206 h 3784177"/>
              <a:gd name="connsiteX98" fmla="*/ 907906 w 8037833"/>
              <a:gd name="connsiteY98" fmla="*/ 3757678 h 3784177"/>
              <a:gd name="connsiteX99" fmla="*/ 825226 w 8037833"/>
              <a:gd name="connsiteY99" fmla="*/ 3726369 h 3784177"/>
              <a:gd name="connsiteX100" fmla="*/ 722264 w 8037833"/>
              <a:gd name="connsiteY100" fmla="*/ 3747612 h 3784177"/>
              <a:gd name="connsiteX101" fmla="*/ 659460 w 8037833"/>
              <a:gd name="connsiteY101" fmla="*/ 3740429 h 3784177"/>
              <a:gd name="connsiteX102" fmla="*/ 556552 w 8037833"/>
              <a:gd name="connsiteY102" fmla="*/ 3739124 h 3784177"/>
              <a:gd name="connsiteX103" fmla="*/ 445444 w 8037833"/>
              <a:gd name="connsiteY103" fmla="*/ 3764831 h 3784177"/>
              <a:gd name="connsiteX104" fmla="*/ 393295 w 8037833"/>
              <a:gd name="connsiteY104" fmla="*/ 3753097 h 3784177"/>
              <a:gd name="connsiteX105" fmla="*/ 339711 w 8037833"/>
              <a:gd name="connsiteY105" fmla="*/ 3718242 h 3784177"/>
              <a:gd name="connsiteX106" fmla="*/ 222239 w 8037833"/>
              <a:gd name="connsiteY106" fmla="*/ 3672335 h 3784177"/>
              <a:gd name="connsiteX107" fmla="*/ 163578 w 8037833"/>
              <a:gd name="connsiteY107" fmla="*/ 3656292 h 3784177"/>
              <a:gd name="connsiteX108" fmla="*/ 72220 w 8037833"/>
              <a:gd name="connsiteY108" fmla="*/ 3645272 h 3784177"/>
              <a:gd name="connsiteX109" fmla="*/ 44395 w 8037833"/>
              <a:gd name="connsiteY109" fmla="*/ 3639455 h 3784177"/>
              <a:gd name="connsiteX110" fmla="*/ 1962 w 8037833"/>
              <a:gd name="connsiteY110" fmla="*/ 3635948 h 3784177"/>
              <a:gd name="connsiteX111" fmla="*/ 0 w 8037833"/>
              <a:gd name="connsiteY111" fmla="*/ 3635261 h 3784177"/>
              <a:gd name="connsiteX112" fmla="*/ 0 w 8037833"/>
              <a:gd name="connsiteY11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94102 w 8037833"/>
              <a:gd name="connsiteY81" fmla="*/ 3671151 h 3784177"/>
              <a:gd name="connsiteX82" fmla="*/ 2238966 w 8037833"/>
              <a:gd name="connsiteY82" fmla="*/ 3668777 h 3784177"/>
              <a:gd name="connsiteX83" fmla="*/ 2082844 w 8037833"/>
              <a:gd name="connsiteY83" fmla="*/ 3631994 h 3784177"/>
              <a:gd name="connsiteX84" fmla="*/ 1938480 w 8037833"/>
              <a:gd name="connsiteY84" fmla="*/ 3601439 h 3784177"/>
              <a:gd name="connsiteX85" fmla="*/ 1900166 w 8037833"/>
              <a:gd name="connsiteY85" fmla="*/ 3609358 h 3784177"/>
              <a:gd name="connsiteX86" fmla="*/ 1787830 w 8037833"/>
              <a:gd name="connsiteY86" fmla="*/ 3633173 h 3784177"/>
              <a:gd name="connsiteX87" fmla="*/ 1734224 w 8037833"/>
              <a:gd name="connsiteY87" fmla="*/ 3655593 h 3784177"/>
              <a:gd name="connsiteX88" fmla="*/ 1664576 w 8037833"/>
              <a:gd name="connsiteY88" fmla="*/ 3638572 h 3784177"/>
              <a:gd name="connsiteX89" fmla="*/ 1577459 w 8037833"/>
              <a:gd name="connsiteY89" fmla="*/ 3658824 h 3784177"/>
              <a:gd name="connsiteX90" fmla="*/ 1527269 w 8037833"/>
              <a:gd name="connsiteY90" fmla="*/ 3663088 h 3784177"/>
              <a:gd name="connsiteX91" fmla="*/ 1390118 w 8037833"/>
              <a:gd name="connsiteY91" fmla="*/ 3682789 h 3784177"/>
              <a:gd name="connsiteX92" fmla="*/ 1252698 w 8037833"/>
              <a:gd name="connsiteY92" fmla="*/ 3708662 h 3784177"/>
              <a:gd name="connsiteX93" fmla="*/ 1171039 w 8037833"/>
              <a:gd name="connsiteY93" fmla="*/ 3758642 h 3784177"/>
              <a:gd name="connsiteX94" fmla="*/ 1058106 w 8037833"/>
              <a:gd name="connsiteY94" fmla="*/ 3776166 h 3784177"/>
              <a:gd name="connsiteX95" fmla="*/ 1039167 w 8037833"/>
              <a:gd name="connsiteY95" fmla="*/ 3784177 h 3784177"/>
              <a:gd name="connsiteX96" fmla="*/ 1012958 w 8037833"/>
              <a:gd name="connsiteY96" fmla="*/ 3779206 h 3784177"/>
              <a:gd name="connsiteX97" fmla="*/ 907906 w 8037833"/>
              <a:gd name="connsiteY97" fmla="*/ 3757678 h 3784177"/>
              <a:gd name="connsiteX98" fmla="*/ 825226 w 8037833"/>
              <a:gd name="connsiteY98" fmla="*/ 3726369 h 3784177"/>
              <a:gd name="connsiteX99" fmla="*/ 722264 w 8037833"/>
              <a:gd name="connsiteY99" fmla="*/ 3747612 h 3784177"/>
              <a:gd name="connsiteX100" fmla="*/ 659460 w 8037833"/>
              <a:gd name="connsiteY100" fmla="*/ 3740429 h 3784177"/>
              <a:gd name="connsiteX101" fmla="*/ 556552 w 8037833"/>
              <a:gd name="connsiteY101" fmla="*/ 3739124 h 3784177"/>
              <a:gd name="connsiteX102" fmla="*/ 445444 w 8037833"/>
              <a:gd name="connsiteY102" fmla="*/ 3764831 h 3784177"/>
              <a:gd name="connsiteX103" fmla="*/ 393295 w 8037833"/>
              <a:gd name="connsiteY103" fmla="*/ 3753097 h 3784177"/>
              <a:gd name="connsiteX104" fmla="*/ 339711 w 8037833"/>
              <a:gd name="connsiteY104" fmla="*/ 3718242 h 3784177"/>
              <a:gd name="connsiteX105" fmla="*/ 222239 w 8037833"/>
              <a:gd name="connsiteY105" fmla="*/ 3672335 h 3784177"/>
              <a:gd name="connsiteX106" fmla="*/ 163578 w 8037833"/>
              <a:gd name="connsiteY106" fmla="*/ 3656292 h 3784177"/>
              <a:gd name="connsiteX107" fmla="*/ 72220 w 8037833"/>
              <a:gd name="connsiteY107" fmla="*/ 3645272 h 3784177"/>
              <a:gd name="connsiteX108" fmla="*/ 44395 w 8037833"/>
              <a:gd name="connsiteY108" fmla="*/ 3639455 h 3784177"/>
              <a:gd name="connsiteX109" fmla="*/ 1962 w 8037833"/>
              <a:gd name="connsiteY109" fmla="*/ 3635948 h 3784177"/>
              <a:gd name="connsiteX110" fmla="*/ 0 w 8037833"/>
              <a:gd name="connsiteY110" fmla="*/ 3635261 h 3784177"/>
              <a:gd name="connsiteX111" fmla="*/ 0 w 8037833"/>
              <a:gd name="connsiteY111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445444 w 8037833"/>
              <a:gd name="connsiteY101" fmla="*/ 3764831 h 3784177"/>
              <a:gd name="connsiteX102" fmla="*/ 393295 w 8037833"/>
              <a:gd name="connsiteY102" fmla="*/ 3753097 h 3784177"/>
              <a:gd name="connsiteX103" fmla="*/ 339711 w 8037833"/>
              <a:gd name="connsiteY103" fmla="*/ 3718242 h 3784177"/>
              <a:gd name="connsiteX104" fmla="*/ 222239 w 8037833"/>
              <a:gd name="connsiteY104" fmla="*/ 3672335 h 3784177"/>
              <a:gd name="connsiteX105" fmla="*/ 163578 w 8037833"/>
              <a:gd name="connsiteY105" fmla="*/ 3656292 h 3784177"/>
              <a:gd name="connsiteX106" fmla="*/ 72220 w 8037833"/>
              <a:gd name="connsiteY106" fmla="*/ 3645272 h 3784177"/>
              <a:gd name="connsiteX107" fmla="*/ 44395 w 8037833"/>
              <a:gd name="connsiteY107" fmla="*/ 3639455 h 3784177"/>
              <a:gd name="connsiteX108" fmla="*/ 1962 w 8037833"/>
              <a:gd name="connsiteY108" fmla="*/ 3635948 h 3784177"/>
              <a:gd name="connsiteX109" fmla="*/ 0 w 8037833"/>
              <a:gd name="connsiteY109" fmla="*/ 3635261 h 3784177"/>
              <a:gd name="connsiteX110" fmla="*/ 0 w 8037833"/>
              <a:gd name="connsiteY11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445444 w 8037833"/>
              <a:gd name="connsiteY101" fmla="*/ 3764831 h 3784177"/>
              <a:gd name="connsiteX102" fmla="*/ 393295 w 8037833"/>
              <a:gd name="connsiteY102" fmla="*/ 3753097 h 3784177"/>
              <a:gd name="connsiteX103" fmla="*/ 339711 w 8037833"/>
              <a:gd name="connsiteY103" fmla="*/ 3718242 h 3784177"/>
              <a:gd name="connsiteX104" fmla="*/ 222239 w 8037833"/>
              <a:gd name="connsiteY104" fmla="*/ 3672335 h 3784177"/>
              <a:gd name="connsiteX105" fmla="*/ 163578 w 8037833"/>
              <a:gd name="connsiteY105" fmla="*/ 3656292 h 3784177"/>
              <a:gd name="connsiteX106" fmla="*/ 72220 w 8037833"/>
              <a:gd name="connsiteY106" fmla="*/ 3645272 h 3784177"/>
              <a:gd name="connsiteX107" fmla="*/ 44395 w 8037833"/>
              <a:gd name="connsiteY107" fmla="*/ 3639455 h 3784177"/>
              <a:gd name="connsiteX108" fmla="*/ 1962 w 8037833"/>
              <a:gd name="connsiteY108" fmla="*/ 3635948 h 3784177"/>
              <a:gd name="connsiteX109" fmla="*/ 0 w 8037833"/>
              <a:gd name="connsiteY109" fmla="*/ 3635261 h 3784177"/>
              <a:gd name="connsiteX110" fmla="*/ 0 w 8037833"/>
              <a:gd name="connsiteY11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93295 w 8037833"/>
              <a:gd name="connsiteY101" fmla="*/ 3753097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93295 w 8037833"/>
              <a:gd name="connsiteY101" fmla="*/ 3753097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989223 w 8037833"/>
              <a:gd name="connsiteY95" fmla="*/ 3770303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93295 w 8037833"/>
              <a:gd name="connsiteY101" fmla="*/ 3753097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989223 w 8037833"/>
              <a:gd name="connsiteY95" fmla="*/ 3770303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85384 w 8037833"/>
              <a:gd name="connsiteY101" fmla="*/ 3726388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504085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915449 w 8037833"/>
              <a:gd name="connsiteY72" fmla="*/ 3661039 h 3784177"/>
              <a:gd name="connsiteX73" fmla="*/ 2884777 w 8037833"/>
              <a:gd name="connsiteY73" fmla="*/ 3660775 h 3784177"/>
              <a:gd name="connsiteX74" fmla="*/ 2739034 w 8037833"/>
              <a:gd name="connsiteY74" fmla="*/ 3647396 h 3784177"/>
              <a:gd name="connsiteX75" fmla="*/ 2651827 w 8037833"/>
              <a:gd name="connsiteY75" fmla="*/ 3646306 h 3784177"/>
              <a:gd name="connsiteX76" fmla="*/ 2618680 w 8037833"/>
              <a:gd name="connsiteY76" fmla="*/ 3656755 h 3784177"/>
              <a:gd name="connsiteX77" fmla="*/ 2572404 w 8037833"/>
              <a:gd name="connsiteY77" fmla="*/ 3664043 h 3784177"/>
              <a:gd name="connsiteX78" fmla="*/ 2423704 w 8037833"/>
              <a:gd name="connsiteY78" fmla="*/ 3658079 h 3784177"/>
              <a:gd name="connsiteX79" fmla="*/ 2301172 w 8037833"/>
              <a:gd name="connsiteY79" fmla="*/ 3663053 h 3784177"/>
              <a:gd name="connsiteX80" fmla="*/ 2238966 w 8037833"/>
              <a:gd name="connsiteY80" fmla="*/ 3668777 h 3784177"/>
              <a:gd name="connsiteX81" fmla="*/ 2082844 w 8037833"/>
              <a:gd name="connsiteY81" fmla="*/ 3631994 h 3784177"/>
              <a:gd name="connsiteX82" fmla="*/ 1938480 w 8037833"/>
              <a:gd name="connsiteY82" fmla="*/ 3601439 h 3784177"/>
              <a:gd name="connsiteX83" fmla="*/ 1900166 w 8037833"/>
              <a:gd name="connsiteY83" fmla="*/ 3609358 h 3784177"/>
              <a:gd name="connsiteX84" fmla="*/ 1787830 w 8037833"/>
              <a:gd name="connsiteY84" fmla="*/ 3633173 h 3784177"/>
              <a:gd name="connsiteX85" fmla="*/ 1734224 w 8037833"/>
              <a:gd name="connsiteY85" fmla="*/ 3655593 h 3784177"/>
              <a:gd name="connsiteX86" fmla="*/ 1664576 w 8037833"/>
              <a:gd name="connsiteY86" fmla="*/ 3638572 h 3784177"/>
              <a:gd name="connsiteX87" fmla="*/ 1577459 w 8037833"/>
              <a:gd name="connsiteY87" fmla="*/ 3658824 h 3784177"/>
              <a:gd name="connsiteX88" fmla="*/ 1527269 w 8037833"/>
              <a:gd name="connsiteY88" fmla="*/ 3663088 h 3784177"/>
              <a:gd name="connsiteX89" fmla="*/ 1390118 w 8037833"/>
              <a:gd name="connsiteY89" fmla="*/ 3682789 h 3784177"/>
              <a:gd name="connsiteX90" fmla="*/ 1252698 w 8037833"/>
              <a:gd name="connsiteY90" fmla="*/ 3708662 h 3784177"/>
              <a:gd name="connsiteX91" fmla="*/ 1171039 w 8037833"/>
              <a:gd name="connsiteY91" fmla="*/ 3758642 h 3784177"/>
              <a:gd name="connsiteX92" fmla="*/ 1058106 w 8037833"/>
              <a:gd name="connsiteY92" fmla="*/ 3776166 h 3784177"/>
              <a:gd name="connsiteX93" fmla="*/ 1039167 w 8037833"/>
              <a:gd name="connsiteY93" fmla="*/ 3784177 h 3784177"/>
              <a:gd name="connsiteX94" fmla="*/ 989223 w 8037833"/>
              <a:gd name="connsiteY94" fmla="*/ 3770303 h 3784177"/>
              <a:gd name="connsiteX95" fmla="*/ 907906 w 8037833"/>
              <a:gd name="connsiteY95" fmla="*/ 3757678 h 3784177"/>
              <a:gd name="connsiteX96" fmla="*/ 825226 w 8037833"/>
              <a:gd name="connsiteY96" fmla="*/ 3726369 h 3784177"/>
              <a:gd name="connsiteX97" fmla="*/ 722264 w 8037833"/>
              <a:gd name="connsiteY97" fmla="*/ 3747612 h 3784177"/>
              <a:gd name="connsiteX98" fmla="*/ 659460 w 8037833"/>
              <a:gd name="connsiteY98" fmla="*/ 3740429 h 3784177"/>
              <a:gd name="connsiteX99" fmla="*/ 556552 w 8037833"/>
              <a:gd name="connsiteY99" fmla="*/ 3739124 h 3784177"/>
              <a:gd name="connsiteX100" fmla="*/ 385384 w 8037833"/>
              <a:gd name="connsiteY100" fmla="*/ 3726388 h 3784177"/>
              <a:gd name="connsiteX101" fmla="*/ 339711 w 8037833"/>
              <a:gd name="connsiteY101" fmla="*/ 3718242 h 3784177"/>
              <a:gd name="connsiteX102" fmla="*/ 222239 w 8037833"/>
              <a:gd name="connsiteY102" fmla="*/ 3672335 h 3784177"/>
              <a:gd name="connsiteX103" fmla="*/ 163578 w 8037833"/>
              <a:gd name="connsiteY103" fmla="*/ 3656292 h 3784177"/>
              <a:gd name="connsiteX104" fmla="*/ 72220 w 8037833"/>
              <a:gd name="connsiteY104" fmla="*/ 3645272 h 3784177"/>
              <a:gd name="connsiteX105" fmla="*/ 44395 w 8037833"/>
              <a:gd name="connsiteY105" fmla="*/ 3639455 h 3784177"/>
              <a:gd name="connsiteX106" fmla="*/ 1962 w 8037833"/>
              <a:gd name="connsiteY106" fmla="*/ 3635948 h 3784177"/>
              <a:gd name="connsiteX107" fmla="*/ 0 w 8037833"/>
              <a:gd name="connsiteY107" fmla="*/ 3635261 h 3784177"/>
              <a:gd name="connsiteX108" fmla="*/ 0 w 8037833"/>
              <a:gd name="connsiteY10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915449 w 8037833"/>
              <a:gd name="connsiteY72" fmla="*/ 3661039 h 3784177"/>
              <a:gd name="connsiteX73" fmla="*/ 2884777 w 8037833"/>
              <a:gd name="connsiteY73" fmla="*/ 3660775 h 3784177"/>
              <a:gd name="connsiteX74" fmla="*/ 2739034 w 8037833"/>
              <a:gd name="connsiteY74" fmla="*/ 3647396 h 3784177"/>
              <a:gd name="connsiteX75" fmla="*/ 2651827 w 8037833"/>
              <a:gd name="connsiteY75" fmla="*/ 3646306 h 3784177"/>
              <a:gd name="connsiteX76" fmla="*/ 2618680 w 8037833"/>
              <a:gd name="connsiteY76" fmla="*/ 3656755 h 3784177"/>
              <a:gd name="connsiteX77" fmla="*/ 2572404 w 8037833"/>
              <a:gd name="connsiteY77" fmla="*/ 3664043 h 3784177"/>
              <a:gd name="connsiteX78" fmla="*/ 2423704 w 8037833"/>
              <a:gd name="connsiteY78" fmla="*/ 3658079 h 3784177"/>
              <a:gd name="connsiteX79" fmla="*/ 2301172 w 8037833"/>
              <a:gd name="connsiteY79" fmla="*/ 3663053 h 3784177"/>
              <a:gd name="connsiteX80" fmla="*/ 2238966 w 8037833"/>
              <a:gd name="connsiteY80" fmla="*/ 3668777 h 3784177"/>
              <a:gd name="connsiteX81" fmla="*/ 2082844 w 8037833"/>
              <a:gd name="connsiteY81" fmla="*/ 3631994 h 3784177"/>
              <a:gd name="connsiteX82" fmla="*/ 1938480 w 8037833"/>
              <a:gd name="connsiteY82" fmla="*/ 3601439 h 3784177"/>
              <a:gd name="connsiteX83" fmla="*/ 1900166 w 8037833"/>
              <a:gd name="connsiteY83" fmla="*/ 3609358 h 3784177"/>
              <a:gd name="connsiteX84" fmla="*/ 1787830 w 8037833"/>
              <a:gd name="connsiteY84" fmla="*/ 3633173 h 3784177"/>
              <a:gd name="connsiteX85" fmla="*/ 1734224 w 8037833"/>
              <a:gd name="connsiteY85" fmla="*/ 3655593 h 3784177"/>
              <a:gd name="connsiteX86" fmla="*/ 1664576 w 8037833"/>
              <a:gd name="connsiteY86" fmla="*/ 3638572 h 3784177"/>
              <a:gd name="connsiteX87" fmla="*/ 1577459 w 8037833"/>
              <a:gd name="connsiteY87" fmla="*/ 3658824 h 3784177"/>
              <a:gd name="connsiteX88" fmla="*/ 1527269 w 8037833"/>
              <a:gd name="connsiteY88" fmla="*/ 3663088 h 3784177"/>
              <a:gd name="connsiteX89" fmla="*/ 1390118 w 8037833"/>
              <a:gd name="connsiteY89" fmla="*/ 3682789 h 3784177"/>
              <a:gd name="connsiteX90" fmla="*/ 1252698 w 8037833"/>
              <a:gd name="connsiteY90" fmla="*/ 3708662 h 3784177"/>
              <a:gd name="connsiteX91" fmla="*/ 1171039 w 8037833"/>
              <a:gd name="connsiteY91" fmla="*/ 3758642 h 3784177"/>
              <a:gd name="connsiteX92" fmla="*/ 1058106 w 8037833"/>
              <a:gd name="connsiteY92" fmla="*/ 3776166 h 3784177"/>
              <a:gd name="connsiteX93" fmla="*/ 1039167 w 8037833"/>
              <a:gd name="connsiteY93" fmla="*/ 3784177 h 3784177"/>
              <a:gd name="connsiteX94" fmla="*/ 989223 w 8037833"/>
              <a:gd name="connsiteY94" fmla="*/ 3770303 h 3784177"/>
              <a:gd name="connsiteX95" fmla="*/ 907906 w 8037833"/>
              <a:gd name="connsiteY95" fmla="*/ 3757678 h 3784177"/>
              <a:gd name="connsiteX96" fmla="*/ 825226 w 8037833"/>
              <a:gd name="connsiteY96" fmla="*/ 3726369 h 3784177"/>
              <a:gd name="connsiteX97" fmla="*/ 722264 w 8037833"/>
              <a:gd name="connsiteY97" fmla="*/ 3747612 h 3784177"/>
              <a:gd name="connsiteX98" fmla="*/ 659460 w 8037833"/>
              <a:gd name="connsiteY98" fmla="*/ 3740429 h 3784177"/>
              <a:gd name="connsiteX99" fmla="*/ 556552 w 8037833"/>
              <a:gd name="connsiteY99" fmla="*/ 3739124 h 3784177"/>
              <a:gd name="connsiteX100" fmla="*/ 385384 w 8037833"/>
              <a:gd name="connsiteY100" fmla="*/ 3726388 h 3784177"/>
              <a:gd name="connsiteX101" fmla="*/ 339711 w 8037833"/>
              <a:gd name="connsiteY101" fmla="*/ 3718242 h 3784177"/>
              <a:gd name="connsiteX102" fmla="*/ 222239 w 8037833"/>
              <a:gd name="connsiteY102" fmla="*/ 3672335 h 3784177"/>
              <a:gd name="connsiteX103" fmla="*/ 163578 w 8037833"/>
              <a:gd name="connsiteY103" fmla="*/ 3656292 h 3784177"/>
              <a:gd name="connsiteX104" fmla="*/ 72220 w 8037833"/>
              <a:gd name="connsiteY104" fmla="*/ 3645272 h 3784177"/>
              <a:gd name="connsiteX105" fmla="*/ 44395 w 8037833"/>
              <a:gd name="connsiteY105" fmla="*/ 3639455 h 3784177"/>
              <a:gd name="connsiteX106" fmla="*/ 1962 w 8037833"/>
              <a:gd name="connsiteY106" fmla="*/ 3635948 h 3784177"/>
              <a:gd name="connsiteX107" fmla="*/ 0 w 8037833"/>
              <a:gd name="connsiteY107" fmla="*/ 3635261 h 3784177"/>
              <a:gd name="connsiteX108" fmla="*/ 0 w 8037833"/>
              <a:gd name="connsiteY10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915449 w 8037833"/>
              <a:gd name="connsiteY72" fmla="*/ 3661039 h 3784177"/>
              <a:gd name="connsiteX73" fmla="*/ 2884777 w 8037833"/>
              <a:gd name="connsiteY73" fmla="*/ 3660775 h 3784177"/>
              <a:gd name="connsiteX74" fmla="*/ 2739034 w 8037833"/>
              <a:gd name="connsiteY74" fmla="*/ 3647396 h 3784177"/>
              <a:gd name="connsiteX75" fmla="*/ 2651827 w 8037833"/>
              <a:gd name="connsiteY75" fmla="*/ 3646306 h 3784177"/>
              <a:gd name="connsiteX76" fmla="*/ 2618680 w 8037833"/>
              <a:gd name="connsiteY76" fmla="*/ 3656755 h 3784177"/>
              <a:gd name="connsiteX77" fmla="*/ 2572404 w 8037833"/>
              <a:gd name="connsiteY77" fmla="*/ 3664043 h 3784177"/>
              <a:gd name="connsiteX78" fmla="*/ 2423704 w 8037833"/>
              <a:gd name="connsiteY78" fmla="*/ 3658079 h 3784177"/>
              <a:gd name="connsiteX79" fmla="*/ 2301172 w 8037833"/>
              <a:gd name="connsiteY79" fmla="*/ 3663053 h 3784177"/>
              <a:gd name="connsiteX80" fmla="*/ 2238966 w 8037833"/>
              <a:gd name="connsiteY80" fmla="*/ 3668777 h 3784177"/>
              <a:gd name="connsiteX81" fmla="*/ 2082844 w 8037833"/>
              <a:gd name="connsiteY81" fmla="*/ 3631994 h 3784177"/>
              <a:gd name="connsiteX82" fmla="*/ 1938480 w 8037833"/>
              <a:gd name="connsiteY82" fmla="*/ 3601439 h 3784177"/>
              <a:gd name="connsiteX83" fmla="*/ 1900166 w 8037833"/>
              <a:gd name="connsiteY83" fmla="*/ 3609358 h 3784177"/>
              <a:gd name="connsiteX84" fmla="*/ 1787830 w 8037833"/>
              <a:gd name="connsiteY84" fmla="*/ 3633173 h 3784177"/>
              <a:gd name="connsiteX85" fmla="*/ 1734224 w 8037833"/>
              <a:gd name="connsiteY85" fmla="*/ 3655593 h 3784177"/>
              <a:gd name="connsiteX86" fmla="*/ 1664576 w 8037833"/>
              <a:gd name="connsiteY86" fmla="*/ 3638572 h 3784177"/>
              <a:gd name="connsiteX87" fmla="*/ 1577459 w 8037833"/>
              <a:gd name="connsiteY87" fmla="*/ 3658824 h 3784177"/>
              <a:gd name="connsiteX88" fmla="*/ 1527269 w 8037833"/>
              <a:gd name="connsiteY88" fmla="*/ 3663088 h 3784177"/>
              <a:gd name="connsiteX89" fmla="*/ 1390118 w 8037833"/>
              <a:gd name="connsiteY89" fmla="*/ 3682789 h 3784177"/>
              <a:gd name="connsiteX90" fmla="*/ 1252698 w 8037833"/>
              <a:gd name="connsiteY90" fmla="*/ 3708662 h 3784177"/>
              <a:gd name="connsiteX91" fmla="*/ 1171039 w 8037833"/>
              <a:gd name="connsiteY91" fmla="*/ 3758642 h 3784177"/>
              <a:gd name="connsiteX92" fmla="*/ 1058106 w 8037833"/>
              <a:gd name="connsiteY92" fmla="*/ 3776166 h 3784177"/>
              <a:gd name="connsiteX93" fmla="*/ 1039167 w 8037833"/>
              <a:gd name="connsiteY93" fmla="*/ 3784177 h 3784177"/>
              <a:gd name="connsiteX94" fmla="*/ 989223 w 8037833"/>
              <a:gd name="connsiteY94" fmla="*/ 3770303 h 3784177"/>
              <a:gd name="connsiteX95" fmla="*/ 907906 w 8037833"/>
              <a:gd name="connsiteY95" fmla="*/ 3757678 h 3784177"/>
              <a:gd name="connsiteX96" fmla="*/ 825226 w 8037833"/>
              <a:gd name="connsiteY96" fmla="*/ 3726369 h 3784177"/>
              <a:gd name="connsiteX97" fmla="*/ 722264 w 8037833"/>
              <a:gd name="connsiteY97" fmla="*/ 3747612 h 3784177"/>
              <a:gd name="connsiteX98" fmla="*/ 659460 w 8037833"/>
              <a:gd name="connsiteY98" fmla="*/ 3740429 h 3784177"/>
              <a:gd name="connsiteX99" fmla="*/ 556552 w 8037833"/>
              <a:gd name="connsiteY99" fmla="*/ 3739124 h 3784177"/>
              <a:gd name="connsiteX100" fmla="*/ 385384 w 8037833"/>
              <a:gd name="connsiteY100" fmla="*/ 3726388 h 3784177"/>
              <a:gd name="connsiteX101" fmla="*/ 339711 w 8037833"/>
              <a:gd name="connsiteY101" fmla="*/ 3718242 h 3784177"/>
              <a:gd name="connsiteX102" fmla="*/ 222239 w 8037833"/>
              <a:gd name="connsiteY102" fmla="*/ 3672335 h 3784177"/>
              <a:gd name="connsiteX103" fmla="*/ 163578 w 8037833"/>
              <a:gd name="connsiteY103" fmla="*/ 3656292 h 3784177"/>
              <a:gd name="connsiteX104" fmla="*/ 72220 w 8037833"/>
              <a:gd name="connsiteY104" fmla="*/ 3645272 h 3784177"/>
              <a:gd name="connsiteX105" fmla="*/ 44395 w 8037833"/>
              <a:gd name="connsiteY105" fmla="*/ 3639455 h 3784177"/>
              <a:gd name="connsiteX106" fmla="*/ 1962 w 8037833"/>
              <a:gd name="connsiteY106" fmla="*/ 3635948 h 3784177"/>
              <a:gd name="connsiteX107" fmla="*/ 0 w 8037833"/>
              <a:gd name="connsiteY107" fmla="*/ 3635261 h 3784177"/>
              <a:gd name="connsiteX108" fmla="*/ 0 w 8037833"/>
              <a:gd name="connsiteY10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884777 w 8037833"/>
              <a:gd name="connsiteY72" fmla="*/ 3660775 h 3784177"/>
              <a:gd name="connsiteX73" fmla="*/ 2739034 w 8037833"/>
              <a:gd name="connsiteY73" fmla="*/ 3647396 h 3784177"/>
              <a:gd name="connsiteX74" fmla="*/ 2651827 w 8037833"/>
              <a:gd name="connsiteY74" fmla="*/ 3646306 h 3784177"/>
              <a:gd name="connsiteX75" fmla="*/ 2618680 w 8037833"/>
              <a:gd name="connsiteY75" fmla="*/ 3656755 h 3784177"/>
              <a:gd name="connsiteX76" fmla="*/ 2572404 w 8037833"/>
              <a:gd name="connsiteY76" fmla="*/ 3664043 h 3784177"/>
              <a:gd name="connsiteX77" fmla="*/ 2423704 w 8037833"/>
              <a:gd name="connsiteY77" fmla="*/ 3658079 h 3784177"/>
              <a:gd name="connsiteX78" fmla="*/ 2301172 w 8037833"/>
              <a:gd name="connsiteY78" fmla="*/ 3663053 h 3784177"/>
              <a:gd name="connsiteX79" fmla="*/ 2238966 w 8037833"/>
              <a:gd name="connsiteY79" fmla="*/ 3668777 h 3784177"/>
              <a:gd name="connsiteX80" fmla="*/ 2082844 w 8037833"/>
              <a:gd name="connsiteY80" fmla="*/ 3631994 h 3784177"/>
              <a:gd name="connsiteX81" fmla="*/ 1938480 w 8037833"/>
              <a:gd name="connsiteY81" fmla="*/ 3601439 h 3784177"/>
              <a:gd name="connsiteX82" fmla="*/ 1900166 w 8037833"/>
              <a:gd name="connsiteY82" fmla="*/ 3609358 h 3784177"/>
              <a:gd name="connsiteX83" fmla="*/ 1787830 w 8037833"/>
              <a:gd name="connsiteY83" fmla="*/ 3633173 h 3784177"/>
              <a:gd name="connsiteX84" fmla="*/ 1734224 w 8037833"/>
              <a:gd name="connsiteY84" fmla="*/ 3655593 h 3784177"/>
              <a:gd name="connsiteX85" fmla="*/ 1664576 w 8037833"/>
              <a:gd name="connsiteY85" fmla="*/ 3638572 h 3784177"/>
              <a:gd name="connsiteX86" fmla="*/ 1577459 w 8037833"/>
              <a:gd name="connsiteY86" fmla="*/ 3658824 h 3784177"/>
              <a:gd name="connsiteX87" fmla="*/ 1527269 w 8037833"/>
              <a:gd name="connsiteY87" fmla="*/ 3663088 h 3784177"/>
              <a:gd name="connsiteX88" fmla="*/ 1390118 w 8037833"/>
              <a:gd name="connsiteY88" fmla="*/ 3682789 h 3784177"/>
              <a:gd name="connsiteX89" fmla="*/ 1252698 w 8037833"/>
              <a:gd name="connsiteY89" fmla="*/ 3708662 h 3784177"/>
              <a:gd name="connsiteX90" fmla="*/ 1171039 w 8037833"/>
              <a:gd name="connsiteY90" fmla="*/ 3758642 h 3784177"/>
              <a:gd name="connsiteX91" fmla="*/ 1058106 w 8037833"/>
              <a:gd name="connsiteY91" fmla="*/ 3776166 h 3784177"/>
              <a:gd name="connsiteX92" fmla="*/ 1039167 w 8037833"/>
              <a:gd name="connsiteY92" fmla="*/ 3784177 h 3784177"/>
              <a:gd name="connsiteX93" fmla="*/ 989223 w 8037833"/>
              <a:gd name="connsiteY93" fmla="*/ 3770303 h 3784177"/>
              <a:gd name="connsiteX94" fmla="*/ 907906 w 8037833"/>
              <a:gd name="connsiteY94" fmla="*/ 3757678 h 3784177"/>
              <a:gd name="connsiteX95" fmla="*/ 825226 w 8037833"/>
              <a:gd name="connsiteY95" fmla="*/ 3726369 h 3784177"/>
              <a:gd name="connsiteX96" fmla="*/ 722264 w 8037833"/>
              <a:gd name="connsiteY96" fmla="*/ 3747612 h 3784177"/>
              <a:gd name="connsiteX97" fmla="*/ 659460 w 8037833"/>
              <a:gd name="connsiteY97" fmla="*/ 3740429 h 3784177"/>
              <a:gd name="connsiteX98" fmla="*/ 556552 w 8037833"/>
              <a:gd name="connsiteY98" fmla="*/ 3739124 h 3784177"/>
              <a:gd name="connsiteX99" fmla="*/ 385384 w 8037833"/>
              <a:gd name="connsiteY99" fmla="*/ 3726388 h 3784177"/>
              <a:gd name="connsiteX100" fmla="*/ 339711 w 8037833"/>
              <a:gd name="connsiteY100" fmla="*/ 3718242 h 3784177"/>
              <a:gd name="connsiteX101" fmla="*/ 222239 w 8037833"/>
              <a:gd name="connsiteY101" fmla="*/ 3672335 h 3784177"/>
              <a:gd name="connsiteX102" fmla="*/ 163578 w 8037833"/>
              <a:gd name="connsiteY102" fmla="*/ 3656292 h 3784177"/>
              <a:gd name="connsiteX103" fmla="*/ 72220 w 8037833"/>
              <a:gd name="connsiteY103" fmla="*/ 3645272 h 3784177"/>
              <a:gd name="connsiteX104" fmla="*/ 44395 w 8037833"/>
              <a:gd name="connsiteY104" fmla="*/ 3639455 h 3784177"/>
              <a:gd name="connsiteX105" fmla="*/ 1962 w 8037833"/>
              <a:gd name="connsiteY105" fmla="*/ 3635948 h 3784177"/>
              <a:gd name="connsiteX106" fmla="*/ 0 w 8037833"/>
              <a:gd name="connsiteY106" fmla="*/ 3635261 h 3784177"/>
              <a:gd name="connsiteX107" fmla="*/ 0 w 8037833"/>
              <a:gd name="connsiteY107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11556 w 8037833"/>
              <a:gd name="connsiteY53" fmla="*/ 3729673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884777 w 8037833"/>
              <a:gd name="connsiteY72" fmla="*/ 3660775 h 3784177"/>
              <a:gd name="connsiteX73" fmla="*/ 2739034 w 8037833"/>
              <a:gd name="connsiteY73" fmla="*/ 3647396 h 3784177"/>
              <a:gd name="connsiteX74" fmla="*/ 2651827 w 8037833"/>
              <a:gd name="connsiteY74" fmla="*/ 3646306 h 3784177"/>
              <a:gd name="connsiteX75" fmla="*/ 2618680 w 8037833"/>
              <a:gd name="connsiteY75" fmla="*/ 3656755 h 3784177"/>
              <a:gd name="connsiteX76" fmla="*/ 2572404 w 8037833"/>
              <a:gd name="connsiteY76" fmla="*/ 3664043 h 3784177"/>
              <a:gd name="connsiteX77" fmla="*/ 2423704 w 8037833"/>
              <a:gd name="connsiteY77" fmla="*/ 3658079 h 3784177"/>
              <a:gd name="connsiteX78" fmla="*/ 2301172 w 8037833"/>
              <a:gd name="connsiteY78" fmla="*/ 3663053 h 3784177"/>
              <a:gd name="connsiteX79" fmla="*/ 2238966 w 8037833"/>
              <a:gd name="connsiteY79" fmla="*/ 3668777 h 3784177"/>
              <a:gd name="connsiteX80" fmla="*/ 2082844 w 8037833"/>
              <a:gd name="connsiteY80" fmla="*/ 3631994 h 3784177"/>
              <a:gd name="connsiteX81" fmla="*/ 1938480 w 8037833"/>
              <a:gd name="connsiteY81" fmla="*/ 3601439 h 3784177"/>
              <a:gd name="connsiteX82" fmla="*/ 1900166 w 8037833"/>
              <a:gd name="connsiteY82" fmla="*/ 3609358 h 3784177"/>
              <a:gd name="connsiteX83" fmla="*/ 1787830 w 8037833"/>
              <a:gd name="connsiteY83" fmla="*/ 3633173 h 3784177"/>
              <a:gd name="connsiteX84" fmla="*/ 1734224 w 8037833"/>
              <a:gd name="connsiteY84" fmla="*/ 3655593 h 3784177"/>
              <a:gd name="connsiteX85" fmla="*/ 1664576 w 8037833"/>
              <a:gd name="connsiteY85" fmla="*/ 3638572 h 3784177"/>
              <a:gd name="connsiteX86" fmla="*/ 1577459 w 8037833"/>
              <a:gd name="connsiteY86" fmla="*/ 3658824 h 3784177"/>
              <a:gd name="connsiteX87" fmla="*/ 1527269 w 8037833"/>
              <a:gd name="connsiteY87" fmla="*/ 3663088 h 3784177"/>
              <a:gd name="connsiteX88" fmla="*/ 1390118 w 8037833"/>
              <a:gd name="connsiteY88" fmla="*/ 3682789 h 3784177"/>
              <a:gd name="connsiteX89" fmla="*/ 1252698 w 8037833"/>
              <a:gd name="connsiteY89" fmla="*/ 3708662 h 3784177"/>
              <a:gd name="connsiteX90" fmla="*/ 1171039 w 8037833"/>
              <a:gd name="connsiteY90" fmla="*/ 3758642 h 3784177"/>
              <a:gd name="connsiteX91" fmla="*/ 1058106 w 8037833"/>
              <a:gd name="connsiteY91" fmla="*/ 3776166 h 3784177"/>
              <a:gd name="connsiteX92" fmla="*/ 1039167 w 8037833"/>
              <a:gd name="connsiteY92" fmla="*/ 3784177 h 3784177"/>
              <a:gd name="connsiteX93" fmla="*/ 989223 w 8037833"/>
              <a:gd name="connsiteY93" fmla="*/ 3770303 h 3784177"/>
              <a:gd name="connsiteX94" fmla="*/ 907906 w 8037833"/>
              <a:gd name="connsiteY94" fmla="*/ 3757678 h 3784177"/>
              <a:gd name="connsiteX95" fmla="*/ 825226 w 8037833"/>
              <a:gd name="connsiteY95" fmla="*/ 3726369 h 3784177"/>
              <a:gd name="connsiteX96" fmla="*/ 722264 w 8037833"/>
              <a:gd name="connsiteY96" fmla="*/ 3747612 h 3784177"/>
              <a:gd name="connsiteX97" fmla="*/ 659460 w 8037833"/>
              <a:gd name="connsiteY97" fmla="*/ 3740429 h 3784177"/>
              <a:gd name="connsiteX98" fmla="*/ 556552 w 8037833"/>
              <a:gd name="connsiteY98" fmla="*/ 3739124 h 3784177"/>
              <a:gd name="connsiteX99" fmla="*/ 385384 w 8037833"/>
              <a:gd name="connsiteY99" fmla="*/ 3726388 h 3784177"/>
              <a:gd name="connsiteX100" fmla="*/ 339711 w 8037833"/>
              <a:gd name="connsiteY100" fmla="*/ 3718242 h 3784177"/>
              <a:gd name="connsiteX101" fmla="*/ 222239 w 8037833"/>
              <a:gd name="connsiteY101" fmla="*/ 3672335 h 3784177"/>
              <a:gd name="connsiteX102" fmla="*/ 163578 w 8037833"/>
              <a:gd name="connsiteY102" fmla="*/ 3656292 h 3784177"/>
              <a:gd name="connsiteX103" fmla="*/ 72220 w 8037833"/>
              <a:gd name="connsiteY103" fmla="*/ 3645272 h 3784177"/>
              <a:gd name="connsiteX104" fmla="*/ 44395 w 8037833"/>
              <a:gd name="connsiteY104" fmla="*/ 3639455 h 3784177"/>
              <a:gd name="connsiteX105" fmla="*/ 1962 w 8037833"/>
              <a:gd name="connsiteY105" fmla="*/ 3635948 h 3784177"/>
              <a:gd name="connsiteX106" fmla="*/ 0 w 8037833"/>
              <a:gd name="connsiteY106" fmla="*/ 3635261 h 3784177"/>
              <a:gd name="connsiteX107" fmla="*/ 0 w 8037833"/>
              <a:gd name="connsiteY107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38966 w 8037833"/>
              <a:gd name="connsiteY78" fmla="*/ 3668777 h 3784177"/>
              <a:gd name="connsiteX79" fmla="*/ 2082844 w 8037833"/>
              <a:gd name="connsiteY79" fmla="*/ 3631994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38966 w 8037833"/>
              <a:gd name="connsiteY78" fmla="*/ 3668777 h 3784177"/>
              <a:gd name="connsiteX79" fmla="*/ 2082844 w 8037833"/>
              <a:gd name="connsiteY79" fmla="*/ 3631994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38966 w 8037833"/>
              <a:gd name="connsiteY78" fmla="*/ 3668777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206642 w 8037833"/>
              <a:gd name="connsiteY89" fmla="*/ 3736384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664576 w 8037833"/>
              <a:gd name="connsiteY83" fmla="*/ 3638572 h 3784177"/>
              <a:gd name="connsiteX84" fmla="*/ 1577459 w 8037833"/>
              <a:gd name="connsiteY84" fmla="*/ 3658824 h 3784177"/>
              <a:gd name="connsiteX85" fmla="*/ 1527269 w 8037833"/>
              <a:gd name="connsiteY85" fmla="*/ 3663088 h 3784177"/>
              <a:gd name="connsiteX86" fmla="*/ 1390118 w 8037833"/>
              <a:gd name="connsiteY86" fmla="*/ 3682789 h 3784177"/>
              <a:gd name="connsiteX87" fmla="*/ 1252698 w 8037833"/>
              <a:gd name="connsiteY87" fmla="*/ 3708662 h 3784177"/>
              <a:gd name="connsiteX88" fmla="*/ 1206642 w 8037833"/>
              <a:gd name="connsiteY88" fmla="*/ 3736384 h 3784177"/>
              <a:gd name="connsiteX89" fmla="*/ 1058106 w 8037833"/>
              <a:gd name="connsiteY89" fmla="*/ 3776166 h 3784177"/>
              <a:gd name="connsiteX90" fmla="*/ 1039167 w 8037833"/>
              <a:gd name="connsiteY90" fmla="*/ 3784177 h 3784177"/>
              <a:gd name="connsiteX91" fmla="*/ 989223 w 8037833"/>
              <a:gd name="connsiteY91" fmla="*/ 3770303 h 3784177"/>
              <a:gd name="connsiteX92" fmla="*/ 907906 w 8037833"/>
              <a:gd name="connsiteY92" fmla="*/ 3757678 h 3784177"/>
              <a:gd name="connsiteX93" fmla="*/ 825226 w 8037833"/>
              <a:gd name="connsiteY93" fmla="*/ 3726369 h 3784177"/>
              <a:gd name="connsiteX94" fmla="*/ 722264 w 8037833"/>
              <a:gd name="connsiteY94" fmla="*/ 3747612 h 3784177"/>
              <a:gd name="connsiteX95" fmla="*/ 659460 w 8037833"/>
              <a:gd name="connsiteY95" fmla="*/ 3740429 h 3784177"/>
              <a:gd name="connsiteX96" fmla="*/ 556552 w 8037833"/>
              <a:gd name="connsiteY96" fmla="*/ 3739124 h 3784177"/>
              <a:gd name="connsiteX97" fmla="*/ 385384 w 8037833"/>
              <a:gd name="connsiteY97" fmla="*/ 3726388 h 3784177"/>
              <a:gd name="connsiteX98" fmla="*/ 339711 w 8037833"/>
              <a:gd name="connsiteY98" fmla="*/ 3718242 h 3784177"/>
              <a:gd name="connsiteX99" fmla="*/ 222239 w 8037833"/>
              <a:gd name="connsiteY99" fmla="*/ 3672335 h 3784177"/>
              <a:gd name="connsiteX100" fmla="*/ 163578 w 8037833"/>
              <a:gd name="connsiteY100" fmla="*/ 3656292 h 3784177"/>
              <a:gd name="connsiteX101" fmla="*/ 72220 w 8037833"/>
              <a:gd name="connsiteY101" fmla="*/ 3645272 h 3784177"/>
              <a:gd name="connsiteX102" fmla="*/ 44395 w 8037833"/>
              <a:gd name="connsiteY102" fmla="*/ 3639455 h 3784177"/>
              <a:gd name="connsiteX103" fmla="*/ 1962 w 8037833"/>
              <a:gd name="connsiteY103" fmla="*/ 3635948 h 3784177"/>
              <a:gd name="connsiteX104" fmla="*/ 0 w 8037833"/>
              <a:gd name="connsiteY104" fmla="*/ 3635261 h 3784177"/>
              <a:gd name="connsiteX105" fmla="*/ 0 w 8037833"/>
              <a:gd name="connsiteY105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04758 w 8037833"/>
              <a:gd name="connsiteY82" fmla="*/ 3637625 h 3784177"/>
              <a:gd name="connsiteX83" fmla="*/ 1664576 w 8037833"/>
              <a:gd name="connsiteY83" fmla="*/ 3638572 h 3784177"/>
              <a:gd name="connsiteX84" fmla="*/ 1577459 w 8037833"/>
              <a:gd name="connsiteY84" fmla="*/ 3658824 h 3784177"/>
              <a:gd name="connsiteX85" fmla="*/ 1527269 w 8037833"/>
              <a:gd name="connsiteY85" fmla="*/ 3663088 h 3784177"/>
              <a:gd name="connsiteX86" fmla="*/ 1390118 w 8037833"/>
              <a:gd name="connsiteY86" fmla="*/ 3682789 h 3784177"/>
              <a:gd name="connsiteX87" fmla="*/ 1252698 w 8037833"/>
              <a:gd name="connsiteY87" fmla="*/ 3708662 h 3784177"/>
              <a:gd name="connsiteX88" fmla="*/ 1206642 w 8037833"/>
              <a:gd name="connsiteY88" fmla="*/ 3736384 h 3784177"/>
              <a:gd name="connsiteX89" fmla="*/ 1058106 w 8037833"/>
              <a:gd name="connsiteY89" fmla="*/ 3776166 h 3784177"/>
              <a:gd name="connsiteX90" fmla="*/ 1039167 w 8037833"/>
              <a:gd name="connsiteY90" fmla="*/ 3784177 h 3784177"/>
              <a:gd name="connsiteX91" fmla="*/ 989223 w 8037833"/>
              <a:gd name="connsiteY91" fmla="*/ 3770303 h 3784177"/>
              <a:gd name="connsiteX92" fmla="*/ 907906 w 8037833"/>
              <a:gd name="connsiteY92" fmla="*/ 3757678 h 3784177"/>
              <a:gd name="connsiteX93" fmla="*/ 825226 w 8037833"/>
              <a:gd name="connsiteY93" fmla="*/ 3726369 h 3784177"/>
              <a:gd name="connsiteX94" fmla="*/ 722264 w 8037833"/>
              <a:gd name="connsiteY94" fmla="*/ 3747612 h 3784177"/>
              <a:gd name="connsiteX95" fmla="*/ 659460 w 8037833"/>
              <a:gd name="connsiteY95" fmla="*/ 3740429 h 3784177"/>
              <a:gd name="connsiteX96" fmla="*/ 556552 w 8037833"/>
              <a:gd name="connsiteY96" fmla="*/ 3739124 h 3784177"/>
              <a:gd name="connsiteX97" fmla="*/ 385384 w 8037833"/>
              <a:gd name="connsiteY97" fmla="*/ 3726388 h 3784177"/>
              <a:gd name="connsiteX98" fmla="*/ 339711 w 8037833"/>
              <a:gd name="connsiteY98" fmla="*/ 3718242 h 3784177"/>
              <a:gd name="connsiteX99" fmla="*/ 222239 w 8037833"/>
              <a:gd name="connsiteY99" fmla="*/ 3672335 h 3784177"/>
              <a:gd name="connsiteX100" fmla="*/ 163578 w 8037833"/>
              <a:gd name="connsiteY100" fmla="*/ 3656292 h 3784177"/>
              <a:gd name="connsiteX101" fmla="*/ 72220 w 8037833"/>
              <a:gd name="connsiteY101" fmla="*/ 3645272 h 3784177"/>
              <a:gd name="connsiteX102" fmla="*/ 44395 w 8037833"/>
              <a:gd name="connsiteY102" fmla="*/ 3639455 h 3784177"/>
              <a:gd name="connsiteX103" fmla="*/ 1962 w 8037833"/>
              <a:gd name="connsiteY103" fmla="*/ 3635948 h 3784177"/>
              <a:gd name="connsiteX104" fmla="*/ 0 w 8037833"/>
              <a:gd name="connsiteY104" fmla="*/ 3635261 h 3784177"/>
              <a:gd name="connsiteX105" fmla="*/ 0 w 8037833"/>
              <a:gd name="connsiteY105" fmla="*/ 12763 h 3784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8037833" h="3784177">
                <a:moveTo>
                  <a:pt x="0" y="12763"/>
                </a:moveTo>
                <a:lnTo>
                  <a:pt x="8037833" y="0"/>
                </a:lnTo>
                <a:lnTo>
                  <a:pt x="8037833" y="3123098"/>
                </a:lnTo>
                <a:lnTo>
                  <a:pt x="8034343" y="3122573"/>
                </a:lnTo>
                <a:cubicBezTo>
                  <a:pt x="7983474" y="3121603"/>
                  <a:pt x="7958686" y="3166517"/>
                  <a:pt x="7877229" y="3143819"/>
                </a:cubicBezTo>
                <a:cubicBezTo>
                  <a:pt x="7902982" y="3130590"/>
                  <a:pt x="7764195" y="3161981"/>
                  <a:pt x="7752740" y="3181149"/>
                </a:cubicBezTo>
                <a:cubicBezTo>
                  <a:pt x="7676202" y="3198058"/>
                  <a:pt x="7659123" y="3129063"/>
                  <a:pt x="7588760" y="3183782"/>
                </a:cubicBezTo>
                <a:cubicBezTo>
                  <a:pt x="7551891" y="3215463"/>
                  <a:pt x="7426365" y="3228579"/>
                  <a:pt x="7351256" y="3276296"/>
                </a:cubicBezTo>
                <a:cubicBezTo>
                  <a:pt x="7314255" y="3274736"/>
                  <a:pt x="7277479" y="3268807"/>
                  <a:pt x="7241630" y="3258619"/>
                </a:cubicBezTo>
                <a:cubicBezTo>
                  <a:pt x="7225774" y="3249278"/>
                  <a:pt x="7215938" y="3250389"/>
                  <a:pt x="7197338" y="3224751"/>
                </a:cubicBezTo>
                <a:cubicBezTo>
                  <a:pt x="7195955" y="3243380"/>
                  <a:pt x="7188542" y="3231477"/>
                  <a:pt x="7180777" y="3222826"/>
                </a:cubicBezTo>
                <a:cubicBezTo>
                  <a:pt x="7171770" y="3230955"/>
                  <a:pt x="7156637" y="3256184"/>
                  <a:pt x="7146896" y="3256975"/>
                </a:cubicBezTo>
                <a:cubicBezTo>
                  <a:pt x="7127629" y="3216232"/>
                  <a:pt x="7125488" y="3280164"/>
                  <a:pt x="7101771" y="3257015"/>
                </a:cubicBezTo>
                <a:cubicBezTo>
                  <a:pt x="7091351" y="3270846"/>
                  <a:pt x="7071846" y="3326895"/>
                  <a:pt x="7047844" y="3303791"/>
                </a:cubicBezTo>
                <a:cubicBezTo>
                  <a:pt x="6992848" y="3331112"/>
                  <a:pt x="6969266" y="3372516"/>
                  <a:pt x="6912506" y="3361478"/>
                </a:cubicBezTo>
                <a:cubicBezTo>
                  <a:pt x="6904521" y="3387853"/>
                  <a:pt x="6807293" y="3321424"/>
                  <a:pt x="6819463" y="3368624"/>
                </a:cubicBezTo>
                <a:cubicBezTo>
                  <a:pt x="6800520" y="3366318"/>
                  <a:pt x="6786640" y="3347534"/>
                  <a:pt x="6797198" y="3378256"/>
                </a:cubicBezTo>
                <a:lnTo>
                  <a:pt x="6687784" y="3376132"/>
                </a:lnTo>
                <a:cubicBezTo>
                  <a:pt x="6627134" y="3366894"/>
                  <a:pt x="6605084" y="3434017"/>
                  <a:pt x="6566539" y="3382500"/>
                </a:cubicBezTo>
                <a:cubicBezTo>
                  <a:pt x="6505539" y="3381128"/>
                  <a:pt x="6435204" y="3374346"/>
                  <a:pt x="6352283" y="3374762"/>
                </a:cubicBezTo>
                <a:cubicBezTo>
                  <a:pt x="6293888" y="3372097"/>
                  <a:pt x="6170788" y="3347568"/>
                  <a:pt x="6111718" y="3357536"/>
                </a:cubicBezTo>
                <a:cubicBezTo>
                  <a:pt x="6041005" y="3333697"/>
                  <a:pt x="6098061" y="3372084"/>
                  <a:pt x="6022263" y="3359057"/>
                </a:cubicBezTo>
                <a:cubicBezTo>
                  <a:pt x="5989123" y="3410585"/>
                  <a:pt x="5931322" y="3384912"/>
                  <a:pt x="5891274" y="3397681"/>
                </a:cubicBezTo>
                <a:cubicBezTo>
                  <a:pt x="5845239" y="3408862"/>
                  <a:pt x="5792317" y="3420977"/>
                  <a:pt x="5746050" y="3426142"/>
                </a:cubicBezTo>
                <a:cubicBezTo>
                  <a:pt x="5709404" y="3402923"/>
                  <a:pt x="5659139" y="3459917"/>
                  <a:pt x="5613670" y="3428671"/>
                </a:cubicBezTo>
                <a:cubicBezTo>
                  <a:pt x="5596941" y="3421144"/>
                  <a:pt x="5545141" y="3422095"/>
                  <a:pt x="5535334" y="3437044"/>
                </a:cubicBezTo>
                <a:cubicBezTo>
                  <a:pt x="5524532" y="3440286"/>
                  <a:pt x="5511933" y="3434991"/>
                  <a:pt x="5506940" y="3450999"/>
                </a:cubicBezTo>
                <a:cubicBezTo>
                  <a:pt x="5498692" y="3470265"/>
                  <a:pt x="5461008" y="3440518"/>
                  <a:pt x="5466372" y="3463245"/>
                </a:cubicBezTo>
                <a:cubicBezTo>
                  <a:pt x="5439614" y="3442862"/>
                  <a:pt x="5418331" y="3483220"/>
                  <a:pt x="5395833" y="3493194"/>
                </a:cubicBezTo>
                <a:cubicBezTo>
                  <a:pt x="5374758" y="3472971"/>
                  <a:pt x="5354436" y="3500114"/>
                  <a:pt x="5305325" y="3505200"/>
                </a:cubicBezTo>
                <a:cubicBezTo>
                  <a:pt x="5282149" y="3481812"/>
                  <a:pt x="5266154" y="3522676"/>
                  <a:pt x="5223043" y="3491664"/>
                </a:cubicBezTo>
                <a:cubicBezTo>
                  <a:pt x="5200154" y="3491478"/>
                  <a:pt x="5207329" y="3491346"/>
                  <a:pt x="5167992" y="3486279"/>
                </a:cubicBezTo>
                <a:cubicBezTo>
                  <a:pt x="5107971" y="3480838"/>
                  <a:pt x="5042315" y="3467667"/>
                  <a:pt x="4987020" y="3461263"/>
                </a:cubicBezTo>
                <a:cubicBezTo>
                  <a:pt x="4924981" y="3458977"/>
                  <a:pt x="4971120" y="3508066"/>
                  <a:pt x="4890003" y="3469874"/>
                </a:cubicBezTo>
                <a:cubicBezTo>
                  <a:pt x="4883619" y="3488080"/>
                  <a:pt x="4873972" y="3489465"/>
                  <a:pt x="4856654" y="3481880"/>
                </a:cubicBezTo>
                <a:cubicBezTo>
                  <a:pt x="4826649" y="3482096"/>
                  <a:pt x="4833746" y="3526606"/>
                  <a:pt x="4800711" y="3501441"/>
                </a:cubicBezTo>
                <a:cubicBezTo>
                  <a:pt x="4808694" y="3525119"/>
                  <a:pt x="4745093" y="3513953"/>
                  <a:pt x="4761569" y="3538103"/>
                </a:cubicBezTo>
                <a:cubicBezTo>
                  <a:pt x="4744478" y="3561060"/>
                  <a:pt x="4730992" y="3525632"/>
                  <a:pt x="4713734" y="3545724"/>
                </a:cubicBezTo>
                <a:cubicBezTo>
                  <a:pt x="4694993" y="3545439"/>
                  <a:pt x="4672479" y="3533026"/>
                  <a:pt x="4649120" y="3536392"/>
                </a:cubicBezTo>
                <a:cubicBezTo>
                  <a:pt x="4617081" y="3524764"/>
                  <a:pt x="4613909" y="3550370"/>
                  <a:pt x="4573578" y="3565923"/>
                </a:cubicBezTo>
                <a:cubicBezTo>
                  <a:pt x="4554559" y="3553131"/>
                  <a:pt x="4541305" y="3561025"/>
                  <a:pt x="4529117" y="3575592"/>
                </a:cubicBezTo>
                <a:cubicBezTo>
                  <a:pt x="4488096" y="3574977"/>
                  <a:pt x="4453361" y="3598310"/>
                  <a:pt x="4408641" y="3610000"/>
                </a:cubicBezTo>
                <a:cubicBezTo>
                  <a:pt x="4359520" y="3631497"/>
                  <a:pt x="4386585" y="3626629"/>
                  <a:pt x="4356402" y="3642792"/>
                </a:cubicBezTo>
                <a:lnTo>
                  <a:pt x="4270245" y="3665789"/>
                </a:lnTo>
                <a:lnTo>
                  <a:pt x="4208725" y="3678132"/>
                </a:lnTo>
                <a:lnTo>
                  <a:pt x="4191289" y="3702380"/>
                </a:lnTo>
                <a:lnTo>
                  <a:pt x="4191039" y="3702831"/>
                </a:lnTo>
                <a:lnTo>
                  <a:pt x="4181340" y="3701729"/>
                </a:lnTo>
                <a:cubicBezTo>
                  <a:pt x="4164960" y="3698824"/>
                  <a:pt x="4149012" y="3695007"/>
                  <a:pt x="4133816" y="3690565"/>
                </a:cubicBezTo>
                <a:cubicBezTo>
                  <a:pt x="4121337" y="3715793"/>
                  <a:pt x="4065005" y="3684188"/>
                  <a:pt x="4071732" y="3732513"/>
                </a:cubicBezTo>
                <a:cubicBezTo>
                  <a:pt x="4051251" y="3727949"/>
                  <a:pt x="4038650" y="3707633"/>
                  <a:pt x="4045924" y="3739404"/>
                </a:cubicBezTo>
                <a:cubicBezTo>
                  <a:pt x="4039196" y="3738807"/>
                  <a:pt x="4035086" y="3741389"/>
                  <a:pt x="4032171" y="3745523"/>
                </a:cubicBezTo>
                <a:lnTo>
                  <a:pt x="4011556" y="3729673"/>
                </a:lnTo>
                <a:lnTo>
                  <a:pt x="3985774" y="3736547"/>
                </a:lnTo>
                <a:lnTo>
                  <a:pt x="3979769" y="3738769"/>
                </a:lnTo>
                <a:lnTo>
                  <a:pt x="3950014" y="3726942"/>
                </a:lnTo>
                <a:lnTo>
                  <a:pt x="3934671" y="3723339"/>
                </a:lnTo>
                <a:lnTo>
                  <a:pt x="3930274" y="3717148"/>
                </a:lnTo>
                <a:cubicBezTo>
                  <a:pt x="3925557" y="3713336"/>
                  <a:pt x="3918845" y="3711571"/>
                  <a:pt x="3907660" y="3714456"/>
                </a:cubicBezTo>
                <a:lnTo>
                  <a:pt x="3905087" y="3716098"/>
                </a:lnTo>
                <a:lnTo>
                  <a:pt x="3886347" y="3706620"/>
                </a:lnTo>
                <a:cubicBezTo>
                  <a:pt x="3880298" y="3702306"/>
                  <a:pt x="3874918" y="3696877"/>
                  <a:pt x="3870533" y="3689905"/>
                </a:cubicBezTo>
                <a:cubicBezTo>
                  <a:pt x="3807578" y="3724969"/>
                  <a:pt x="3747319" y="3689891"/>
                  <a:pt x="3678563" y="3694486"/>
                </a:cubicBezTo>
                <a:cubicBezTo>
                  <a:pt x="3619015" y="3647819"/>
                  <a:pt x="3541898" y="3698501"/>
                  <a:pt x="3524121" y="3642736"/>
                </a:cubicBezTo>
                <a:cubicBezTo>
                  <a:pt x="3473280" y="3637953"/>
                  <a:pt x="3441828" y="3666410"/>
                  <a:pt x="3373519" y="3665785"/>
                </a:cubicBezTo>
                <a:cubicBezTo>
                  <a:pt x="3301144" y="3619995"/>
                  <a:pt x="3195679" y="3661016"/>
                  <a:pt x="3114267" y="3638983"/>
                </a:cubicBezTo>
                <a:cubicBezTo>
                  <a:pt x="3050301" y="3631891"/>
                  <a:pt x="3014478" y="3623781"/>
                  <a:pt x="2989722" y="3623230"/>
                </a:cubicBezTo>
                <a:cubicBezTo>
                  <a:pt x="2981490" y="3626253"/>
                  <a:pt x="2973615" y="3630768"/>
                  <a:pt x="2965734" y="3635676"/>
                </a:cubicBezTo>
                <a:lnTo>
                  <a:pt x="2961603" y="3638221"/>
                </a:lnTo>
                <a:lnTo>
                  <a:pt x="2944959" y="3639723"/>
                </a:lnTo>
                <a:lnTo>
                  <a:pt x="2940402" y="3651000"/>
                </a:lnTo>
                <a:lnTo>
                  <a:pt x="2884777" y="3660775"/>
                </a:lnTo>
                <a:cubicBezTo>
                  <a:pt x="2847798" y="3633323"/>
                  <a:pt x="2784577" y="3683878"/>
                  <a:pt x="2739034" y="3647396"/>
                </a:cubicBezTo>
                <a:cubicBezTo>
                  <a:pt x="2721723" y="3637914"/>
                  <a:pt x="2664700" y="3632640"/>
                  <a:pt x="2651827" y="3646306"/>
                </a:cubicBezTo>
                <a:cubicBezTo>
                  <a:pt x="2639507" y="3648229"/>
                  <a:pt x="2626416" y="3641459"/>
                  <a:pt x="2618680" y="3656755"/>
                </a:cubicBezTo>
                <a:cubicBezTo>
                  <a:pt x="2606912" y="3674893"/>
                  <a:pt x="2569710" y="3640834"/>
                  <a:pt x="2572404" y="3664043"/>
                </a:cubicBezTo>
                <a:cubicBezTo>
                  <a:pt x="2539908" y="3664264"/>
                  <a:pt x="2468909" y="3658244"/>
                  <a:pt x="2423704" y="3658079"/>
                </a:cubicBezTo>
                <a:cubicBezTo>
                  <a:pt x="2401541" y="3632076"/>
                  <a:pt x="2336245" y="3667858"/>
                  <a:pt x="2301172" y="3663053"/>
                </a:cubicBezTo>
                <a:cubicBezTo>
                  <a:pt x="2270382" y="3664836"/>
                  <a:pt x="2295133" y="3678405"/>
                  <a:pt x="2258745" y="3673229"/>
                </a:cubicBezTo>
                <a:cubicBezTo>
                  <a:pt x="2189914" y="3624313"/>
                  <a:pt x="2142671" y="3658345"/>
                  <a:pt x="2082844" y="3645349"/>
                </a:cubicBezTo>
                <a:cubicBezTo>
                  <a:pt x="2015031" y="3635633"/>
                  <a:pt x="2022192" y="3649098"/>
                  <a:pt x="1938480" y="3601439"/>
                </a:cubicBezTo>
                <a:cubicBezTo>
                  <a:pt x="1928908" y="3618751"/>
                  <a:pt x="1918117" y="3618969"/>
                  <a:pt x="1900166" y="3609358"/>
                </a:cubicBezTo>
                <a:cubicBezTo>
                  <a:pt x="1875058" y="3614647"/>
                  <a:pt x="1732415" y="3629919"/>
                  <a:pt x="1704758" y="3637625"/>
                </a:cubicBezTo>
                <a:cubicBezTo>
                  <a:pt x="1665493" y="3642494"/>
                  <a:pt x="1699638" y="3634297"/>
                  <a:pt x="1664576" y="3638572"/>
                </a:cubicBezTo>
                <a:cubicBezTo>
                  <a:pt x="1631025" y="3623179"/>
                  <a:pt x="1623938" y="3648223"/>
                  <a:pt x="1577459" y="3658824"/>
                </a:cubicBezTo>
                <a:cubicBezTo>
                  <a:pt x="1558372" y="3643840"/>
                  <a:pt x="1542705" y="3650086"/>
                  <a:pt x="1527269" y="3663088"/>
                </a:cubicBezTo>
                <a:cubicBezTo>
                  <a:pt x="1482304" y="3657554"/>
                  <a:pt x="1440875" y="3676551"/>
                  <a:pt x="1390118" y="3682789"/>
                </a:cubicBezTo>
                <a:cubicBezTo>
                  <a:pt x="1335668" y="3664499"/>
                  <a:pt x="1306940" y="3702155"/>
                  <a:pt x="1252698" y="3708662"/>
                </a:cubicBezTo>
                <a:cubicBezTo>
                  <a:pt x="1205896" y="3739126"/>
                  <a:pt x="1252155" y="3739345"/>
                  <a:pt x="1206642" y="3736384"/>
                </a:cubicBezTo>
                <a:cubicBezTo>
                  <a:pt x="1133049" y="3701459"/>
                  <a:pt x="1172385" y="3788811"/>
                  <a:pt x="1058106" y="3776166"/>
                </a:cubicBezTo>
                <a:cubicBezTo>
                  <a:pt x="1051718" y="3770370"/>
                  <a:pt x="1037785" y="3776256"/>
                  <a:pt x="1039167" y="3784177"/>
                </a:cubicBezTo>
                <a:cubicBezTo>
                  <a:pt x="1031939" y="3781717"/>
                  <a:pt x="991014" y="3757614"/>
                  <a:pt x="989223" y="3770303"/>
                </a:cubicBezTo>
                <a:cubicBezTo>
                  <a:pt x="952800" y="3771798"/>
                  <a:pt x="940354" y="3773288"/>
                  <a:pt x="907906" y="3757678"/>
                </a:cubicBezTo>
                <a:cubicBezTo>
                  <a:pt x="837671" y="3779460"/>
                  <a:pt x="875987" y="3720282"/>
                  <a:pt x="825226" y="3726369"/>
                </a:cubicBezTo>
                <a:cubicBezTo>
                  <a:pt x="784475" y="3751356"/>
                  <a:pt x="769332" y="3730978"/>
                  <a:pt x="722264" y="3747612"/>
                </a:cubicBezTo>
                <a:cubicBezTo>
                  <a:pt x="705940" y="3706527"/>
                  <a:pt x="677954" y="3751976"/>
                  <a:pt x="659460" y="3740429"/>
                </a:cubicBezTo>
                <a:cubicBezTo>
                  <a:pt x="630609" y="3788461"/>
                  <a:pt x="587162" y="3738081"/>
                  <a:pt x="556552" y="3739124"/>
                </a:cubicBezTo>
                <a:cubicBezTo>
                  <a:pt x="512191" y="3741235"/>
                  <a:pt x="421524" y="3729868"/>
                  <a:pt x="385384" y="3726388"/>
                </a:cubicBezTo>
                <a:cubicBezTo>
                  <a:pt x="371829" y="3727776"/>
                  <a:pt x="368220" y="3731702"/>
                  <a:pt x="339711" y="3718242"/>
                </a:cubicBezTo>
                <a:cubicBezTo>
                  <a:pt x="302559" y="3699664"/>
                  <a:pt x="266533" y="3688299"/>
                  <a:pt x="222239" y="3672335"/>
                </a:cubicBezTo>
                <a:cubicBezTo>
                  <a:pt x="210647" y="3639657"/>
                  <a:pt x="164789" y="3691878"/>
                  <a:pt x="163578" y="3656292"/>
                </a:cubicBezTo>
                <a:cubicBezTo>
                  <a:pt x="143579" y="3679822"/>
                  <a:pt x="105972" y="3643221"/>
                  <a:pt x="72220" y="3645272"/>
                </a:cubicBezTo>
                <a:cubicBezTo>
                  <a:pt x="65331" y="3629421"/>
                  <a:pt x="57584" y="3630437"/>
                  <a:pt x="44395" y="3639455"/>
                </a:cubicBezTo>
                <a:cubicBezTo>
                  <a:pt x="30887" y="3640873"/>
                  <a:pt x="16617" y="3639423"/>
                  <a:pt x="1962" y="3635948"/>
                </a:cubicBezTo>
                <a:lnTo>
                  <a:pt x="0" y="3635261"/>
                </a:lnTo>
                <a:lnTo>
                  <a:pt x="0" y="1276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35423-4E27-1AE4-F4F7-42A5421A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277" y="1960281"/>
            <a:ext cx="7601446" cy="17570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Round 4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SPORT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6AA9F379-605C-48FC-AA29-73D66713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1727" y="900998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034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6284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Which driver won 19 out of the 22 races in the 2023 Formula One season?</a:t>
            </a:r>
          </a:p>
          <a:p>
            <a:pPr marL="0" indent="0">
              <a:buNone/>
            </a:pPr>
            <a:r>
              <a:rPr lang="en-GB" sz="3200" dirty="0"/>
              <a:t>(First name and surname)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D199E4-B6C1-AEE2-48F2-B57F4F701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2856"/>
            <a:ext cx="5928360" cy="31151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0" y="3742856"/>
            <a:ext cx="5928360" cy="31151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</a:t>
            </a:r>
          </a:p>
        </p:txBody>
      </p:sp>
    </p:spTree>
    <p:extLst>
      <p:ext uri="{BB962C8B-B14F-4D97-AF65-F5344CB8AC3E}">
        <p14:creationId xmlns:p14="http://schemas.microsoft.com/office/powerpoint/2010/main" val="380614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763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Which team won the most matches at the 2023 Men’s Cricket World Cup, but did not win the tournament?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285816" y="4661584"/>
            <a:ext cx="3740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This country hosted the tournament.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2174978" y="4589686"/>
            <a:ext cx="3740943" cy="14247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238959-3D75-BCEA-CC5D-A9150CB83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745" y="4661583"/>
            <a:ext cx="1922625" cy="128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1C5AFC-558F-D202-7F88-535698FD4A33}"/>
              </a:ext>
            </a:extLst>
          </p:cNvPr>
          <p:cNvSpPr/>
          <p:nvPr/>
        </p:nvSpPr>
        <p:spPr>
          <a:xfrm>
            <a:off x="6276079" y="4574432"/>
            <a:ext cx="3740943" cy="14247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  <p:pic>
        <p:nvPicPr>
          <p:cNvPr id="7170" name="Picture 2" descr="Free Cricket Ball Cricket vector and picture">
            <a:extLst>
              <a:ext uri="{FF2B5EF4-FFF2-40B4-BE49-F238E27FC236}">
                <a16:creationId xmlns:a16="http://schemas.microsoft.com/office/drawing/2014/main" id="{CA50DB73-5127-9EB8-E792-E291D3DC4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1583"/>
            <a:ext cx="2464420" cy="246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19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763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Who was England's player of the series in 2023 Women’s Ashes?</a:t>
            </a:r>
          </a:p>
          <a:p>
            <a:pPr marL="0" indent="0">
              <a:buNone/>
            </a:pPr>
            <a:r>
              <a:rPr lang="en-GB" sz="3200" dirty="0"/>
              <a:t>(First name and surname)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5765369" y="4135559"/>
            <a:ext cx="46959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The maiden name of her wife—also an England cricketer—was Katherine Brunt.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5625885" y="4135559"/>
            <a:ext cx="4959458" cy="18941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90DFA5-3FF9-7BF7-BB8E-BAF8657A8819}"/>
              </a:ext>
            </a:extLst>
          </p:cNvPr>
          <p:cNvSpPr txBox="1"/>
          <p:nvPr/>
        </p:nvSpPr>
        <p:spPr>
          <a:xfrm>
            <a:off x="1606656" y="4135559"/>
            <a:ext cx="37712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The </a:t>
            </a:r>
            <a:r>
              <a:rPr lang="en-GB" sz="2800" dirty="0" err="1">
                <a:latin typeface="Cambria" panose="02040503050406030204" pitchFamily="18" charset="0"/>
              </a:rPr>
              <a:t>Natmeg</a:t>
            </a:r>
            <a:r>
              <a:rPr lang="en-GB" sz="2800" dirty="0">
                <a:latin typeface="Cambria" panose="02040503050406030204" pitchFamily="18" charset="0"/>
              </a:rPr>
              <a:t> cricket shot is named after her.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7A0CDD-316A-A501-0F44-165D8B494207}"/>
              </a:ext>
            </a:extLst>
          </p:cNvPr>
          <p:cNvSpPr/>
          <p:nvPr/>
        </p:nvSpPr>
        <p:spPr>
          <a:xfrm>
            <a:off x="1606657" y="4142566"/>
            <a:ext cx="3895241" cy="18941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pic>
        <p:nvPicPr>
          <p:cNvPr id="8" name="Picture 2" descr="Free Cricket Ball Cricket vector and picture">
            <a:extLst>
              <a:ext uri="{FF2B5EF4-FFF2-40B4-BE49-F238E27FC236}">
                <a16:creationId xmlns:a16="http://schemas.microsoft.com/office/drawing/2014/main" id="{413E967C-4E07-6F82-8E5C-9409A3754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1583"/>
            <a:ext cx="2464420" cy="246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35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763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Who won the Women’s Singles at the 2023 US Open tennis championships?</a:t>
            </a:r>
          </a:p>
          <a:p>
            <a:pPr marL="0" indent="0">
              <a:buNone/>
            </a:pPr>
            <a:r>
              <a:rPr lang="en-GB" sz="3200" dirty="0"/>
              <a:t>(First name and surname)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239763" y="4243092"/>
            <a:ext cx="37409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This American was aged just 19 when she won the tournament.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2068761" y="4243092"/>
            <a:ext cx="3740943" cy="14247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6BB172-A424-D10A-42D0-344F09478E1B}"/>
              </a:ext>
            </a:extLst>
          </p:cNvPr>
          <p:cNvSpPr txBox="1"/>
          <p:nvPr/>
        </p:nvSpPr>
        <p:spPr>
          <a:xfrm>
            <a:off x="6151708" y="4243092"/>
            <a:ext cx="37409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She goes by the same first name that Chanel went by.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DD492-4C2C-B78B-D47D-5973F1DCBBEF}"/>
              </a:ext>
            </a:extLst>
          </p:cNvPr>
          <p:cNvSpPr/>
          <p:nvPr/>
        </p:nvSpPr>
        <p:spPr>
          <a:xfrm>
            <a:off x="6096000" y="4243092"/>
            <a:ext cx="3740943" cy="14247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  <p:pic>
        <p:nvPicPr>
          <p:cNvPr id="9218" name="Picture 2" descr="Free tennis ball yellow vector">
            <a:extLst>
              <a:ext uri="{FF2B5EF4-FFF2-40B4-BE49-F238E27FC236}">
                <a16:creationId xmlns:a16="http://schemas.microsoft.com/office/drawing/2014/main" id="{C57A621D-EC80-7701-A8A0-BD4DE37D3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7" y="4616276"/>
            <a:ext cx="2088515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5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7CEDE2E-C8CD-424B-A0AB-9CDDD3A43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AEC738E-E912-420C-B0E2-17A69DF32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5620" y="0"/>
            <a:ext cx="11816380" cy="6858000"/>
          </a:xfrm>
          <a:custGeom>
            <a:avLst/>
            <a:gdLst>
              <a:gd name="connsiteX0" fmla="*/ 8367 w 11816380"/>
              <a:gd name="connsiteY0" fmla="*/ 6848079 h 6858000"/>
              <a:gd name="connsiteX1" fmla="*/ 946 w 11816380"/>
              <a:gd name="connsiteY1" fmla="*/ 6858000 h 6858000"/>
              <a:gd name="connsiteX2" fmla="*/ 0 w 11816380"/>
              <a:gd name="connsiteY2" fmla="*/ 6858000 h 6858000"/>
              <a:gd name="connsiteX3" fmla="*/ 8008701 w 11816380"/>
              <a:gd name="connsiteY3" fmla="*/ 0 h 6858000"/>
              <a:gd name="connsiteX4" fmla="*/ 11816380 w 11816380"/>
              <a:gd name="connsiteY4" fmla="*/ 0 h 6858000"/>
              <a:gd name="connsiteX5" fmla="*/ 11816380 w 11816380"/>
              <a:gd name="connsiteY5" fmla="*/ 6858000 h 6858000"/>
              <a:gd name="connsiteX6" fmla="*/ 12879 w 11816380"/>
              <a:gd name="connsiteY6" fmla="*/ 6858000 h 6858000"/>
              <a:gd name="connsiteX7" fmla="*/ 185257 w 11816380"/>
              <a:gd name="connsiteY7" fmla="*/ 6681490 h 6858000"/>
              <a:gd name="connsiteX8" fmla="*/ 349627 w 11816380"/>
              <a:gd name="connsiteY8" fmla="*/ 6491141 h 6858000"/>
              <a:gd name="connsiteX9" fmla="*/ 435850 w 11816380"/>
              <a:gd name="connsiteY9" fmla="*/ 6356175 h 6858000"/>
              <a:gd name="connsiteX10" fmla="*/ 513949 w 11816380"/>
              <a:gd name="connsiteY10" fmla="*/ 6236376 h 6858000"/>
              <a:gd name="connsiteX11" fmla="*/ 644725 w 11816380"/>
              <a:gd name="connsiteY11" fmla="*/ 6047133 h 6858000"/>
              <a:gd name="connsiteX12" fmla="*/ 755864 w 11816380"/>
              <a:gd name="connsiteY12" fmla="*/ 5875377 h 6858000"/>
              <a:gd name="connsiteX13" fmla="*/ 805295 w 11816380"/>
              <a:gd name="connsiteY13" fmla="*/ 5828953 h 6858000"/>
              <a:gd name="connsiteX14" fmla="*/ 854705 w 11816380"/>
              <a:gd name="connsiteY14" fmla="*/ 5795741 h 6858000"/>
              <a:gd name="connsiteX15" fmla="*/ 864711 w 11816380"/>
              <a:gd name="connsiteY15" fmla="*/ 5789123 h 6858000"/>
              <a:gd name="connsiteX16" fmla="*/ 915038 w 11816380"/>
              <a:gd name="connsiteY16" fmla="*/ 5676299 h 6858000"/>
              <a:gd name="connsiteX17" fmla="*/ 891159 w 11816380"/>
              <a:gd name="connsiteY17" fmla="*/ 5752283 h 6858000"/>
              <a:gd name="connsiteX18" fmla="*/ 891423 w 11816380"/>
              <a:gd name="connsiteY18" fmla="*/ 5752392 h 6858000"/>
              <a:gd name="connsiteX19" fmla="*/ 933153 w 11816380"/>
              <a:gd name="connsiteY19" fmla="*/ 5622359 h 6858000"/>
              <a:gd name="connsiteX20" fmla="*/ 988982 w 11816380"/>
              <a:gd name="connsiteY20" fmla="*/ 5555854 h 6858000"/>
              <a:gd name="connsiteX21" fmla="*/ 1027589 w 11816380"/>
              <a:gd name="connsiteY21" fmla="*/ 5528213 h 6858000"/>
              <a:gd name="connsiteX22" fmla="*/ 1049768 w 11816380"/>
              <a:gd name="connsiteY22" fmla="*/ 5510295 h 6858000"/>
              <a:gd name="connsiteX23" fmla="*/ 1086224 w 11816380"/>
              <a:gd name="connsiteY23" fmla="*/ 5455516 h 6858000"/>
              <a:gd name="connsiteX24" fmla="*/ 1219479 w 11816380"/>
              <a:gd name="connsiteY24" fmla="*/ 5343472 h 6858000"/>
              <a:gd name="connsiteX25" fmla="*/ 1313068 w 11816380"/>
              <a:gd name="connsiteY25" fmla="*/ 5275221 h 6858000"/>
              <a:gd name="connsiteX26" fmla="*/ 1370857 w 11816380"/>
              <a:gd name="connsiteY26" fmla="*/ 5250801 h 6858000"/>
              <a:gd name="connsiteX27" fmla="*/ 1383927 w 11816380"/>
              <a:gd name="connsiteY27" fmla="*/ 5241501 h 6858000"/>
              <a:gd name="connsiteX28" fmla="*/ 1389964 w 11816380"/>
              <a:gd name="connsiteY28" fmla="*/ 5235966 h 6858000"/>
              <a:gd name="connsiteX29" fmla="*/ 1436180 w 11816380"/>
              <a:gd name="connsiteY29" fmla="*/ 5191057 h 6858000"/>
              <a:gd name="connsiteX30" fmla="*/ 1462293 w 11816380"/>
              <a:gd name="connsiteY30" fmla="*/ 5172481 h 6858000"/>
              <a:gd name="connsiteX31" fmla="*/ 1471185 w 11816380"/>
              <a:gd name="connsiteY31" fmla="*/ 5172057 h 6858000"/>
              <a:gd name="connsiteX32" fmla="*/ 1484305 w 11816380"/>
              <a:gd name="connsiteY32" fmla="*/ 5160542 h 6858000"/>
              <a:gd name="connsiteX33" fmla="*/ 1554881 w 11816380"/>
              <a:gd name="connsiteY33" fmla="*/ 5084696 h 6858000"/>
              <a:gd name="connsiteX34" fmla="*/ 1636417 w 11816380"/>
              <a:gd name="connsiteY34" fmla="*/ 5001825 h 6858000"/>
              <a:gd name="connsiteX35" fmla="*/ 1660648 w 11816380"/>
              <a:gd name="connsiteY35" fmla="*/ 4950880 h 6858000"/>
              <a:gd name="connsiteX36" fmla="*/ 1706248 w 11816380"/>
              <a:gd name="connsiteY36" fmla="*/ 4843347 h 6858000"/>
              <a:gd name="connsiteX37" fmla="*/ 1710144 w 11816380"/>
              <a:gd name="connsiteY37" fmla="*/ 4829405 h 6858000"/>
              <a:gd name="connsiteX38" fmla="*/ 1719000 w 11816380"/>
              <a:gd name="connsiteY38" fmla="*/ 4829676 h 6858000"/>
              <a:gd name="connsiteX39" fmla="*/ 1733138 w 11816380"/>
              <a:gd name="connsiteY39" fmla="*/ 4813339 h 6858000"/>
              <a:gd name="connsiteX40" fmla="*/ 1778821 w 11816380"/>
              <a:gd name="connsiteY40" fmla="*/ 4805218 h 6858000"/>
              <a:gd name="connsiteX41" fmla="*/ 1800963 w 11816380"/>
              <a:gd name="connsiteY41" fmla="*/ 4763797 h 6858000"/>
              <a:gd name="connsiteX42" fmla="*/ 1810119 w 11816380"/>
              <a:gd name="connsiteY42" fmla="*/ 4737383 h 6858000"/>
              <a:gd name="connsiteX43" fmla="*/ 1827836 w 11816380"/>
              <a:gd name="connsiteY43" fmla="*/ 4724888 h 6858000"/>
              <a:gd name="connsiteX44" fmla="*/ 1833582 w 11816380"/>
              <a:gd name="connsiteY44" fmla="*/ 4707016 h 6858000"/>
              <a:gd name="connsiteX45" fmla="*/ 1918415 w 11816380"/>
              <a:gd name="connsiteY45" fmla="*/ 4635645 h 6858000"/>
              <a:gd name="connsiteX46" fmla="*/ 1931685 w 11816380"/>
              <a:gd name="connsiteY46" fmla="*/ 4624502 h 6858000"/>
              <a:gd name="connsiteX47" fmla="*/ 1935030 w 11816380"/>
              <a:gd name="connsiteY47" fmla="*/ 4613163 h 6858000"/>
              <a:gd name="connsiteX48" fmla="*/ 1952342 w 11816380"/>
              <a:gd name="connsiteY48" fmla="*/ 4594063 h 6858000"/>
              <a:gd name="connsiteX49" fmla="*/ 1961790 w 11816380"/>
              <a:gd name="connsiteY49" fmla="*/ 4592968 h 6858000"/>
              <a:gd name="connsiteX50" fmla="*/ 1960579 w 11816380"/>
              <a:gd name="connsiteY50" fmla="*/ 4588653 h 6858000"/>
              <a:gd name="connsiteX51" fmla="*/ 2030023 w 11816380"/>
              <a:gd name="connsiteY51" fmla="*/ 4496718 h 6858000"/>
              <a:gd name="connsiteX52" fmla="*/ 2042051 w 11816380"/>
              <a:gd name="connsiteY52" fmla="*/ 4481148 h 6858000"/>
              <a:gd name="connsiteX53" fmla="*/ 2136989 w 11816380"/>
              <a:gd name="connsiteY53" fmla="*/ 4432859 h 6858000"/>
              <a:gd name="connsiteX54" fmla="*/ 2162370 w 11816380"/>
              <a:gd name="connsiteY54" fmla="*/ 4411168 h 6858000"/>
              <a:gd name="connsiteX55" fmla="*/ 2169275 w 11816380"/>
              <a:gd name="connsiteY55" fmla="*/ 4403806 h 6858000"/>
              <a:gd name="connsiteX56" fmla="*/ 2181740 w 11816380"/>
              <a:gd name="connsiteY56" fmla="*/ 4389325 h 6858000"/>
              <a:gd name="connsiteX57" fmla="*/ 2222578 w 11816380"/>
              <a:gd name="connsiteY57" fmla="*/ 4276352 h 6858000"/>
              <a:gd name="connsiteX58" fmla="*/ 2356968 w 11816380"/>
              <a:gd name="connsiteY58" fmla="*/ 4104655 h 6858000"/>
              <a:gd name="connsiteX59" fmla="*/ 2741875 w 11816380"/>
              <a:gd name="connsiteY59" fmla="*/ 3505835 h 6858000"/>
              <a:gd name="connsiteX60" fmla="*/ 2827910 w 11816380"/>
              <a:gd name="connsiteY60" fmla="*/ 3396765 h 6858000"/>
              <a:gd name="connsiteX61" fmla="*/ 2924580 w 11816380"/>
              <a:gd name="connsiteY61" fmla="*/ 3353018 h 6858000"/>
              <a:gd name="connsiteX62" fmla="*/ 3068218 w 11816380"/>
              <a:gd name="connsiteY62" fmla="*/ 3200632 h 6858000"/>
              <a:gd name="connsiteX63" fmla="*/ 3180481 w 11816380"/>
              <a:gd name="connsiteY63" fmla="*/ 3072491 h 6858000"/>
              <a:gd name="connsiteX64" fmla="*/ 3266384 w 11816380"/>
              <a:gd name="connsiteY64" fmla="*/ 3000345 h 6858000"/>
              <a:gd name="connsiteX65" fmla="*/ 3370119 w 11816380"/>
              <a:gd name="connsiteY65" fmla="*/ 2923806 h 6858000"/>
              <a:gd name="connsiteX66" fmla="*/ 3399194 w 11816380"/>
              <a:gd name="connsiteY66" fmla="*/ 2897238 h 6858000"/>
              <a:gd name="connsiteX67" fmla="*/ 3474985 w 11816380"/>
              <a:gd name="connsiteY67" fmla="*/ 2821875 h 6858000"/>
              <a:gd name="connsiteX68" fmla="*/ 3949309 w 11816380"/>
              <a:gd name="connsiteY68" fmla="*/ 2610411 h 6858000"/>
              <a:gd name="connsiteX69" fmla="*/ 4156139 w 11816380"/>
              <a:gd name="connsiteY69" fmla="*/ 2413665 h 6858000"/>
              <a:gd name="connsiteX70" fmla="*/ 4214917 w 11816380"/>
              <a:gd name="connsiteY70" fmla="*/ 2391331 h 6858000"/>
              <a:gd name="connsiteX71" fmla="*/ 4288005 w 11816380"/>
              <a:gd name="connsiteY71" fmla="*/ 2354999 h 6858000"/>
              <a:gd name="connsiteX72" fmla="*/ 4358061 w 11816380"/>
              <a:gd name="connsiteY72" fmla="*/ 2319819 h 6858000"/>
              <a:gd name="connsiteX73" fmla="*/ 4405052 w 11816380"/>
              <a:gd name="connsiteY73" fmla="*/ 2274688 h 6858000"/>
              <a:gd name="connsiteX74" fmla="*/ 4471333 w 11816380"/>
              <a:gd name="connsiteY74" fmla="*/ 2236968 h 6858000"/>
              <a:gd name="connsiteX75" fmla="*/ 4841095 w 11816380"/>
              <a:gd name="connsiteY75" fmla="*/ 1968135 h 6858000"/>
              <a:gd name="connsiteX76" fmla="*/ 5008479 w 11816380"/>
              <a:gd name="connsiteY76" fmla="*/ 1888679 h 6858000"/>
              <a:gd name="connsiteX77" fmla="*/ 5180683 w 11816380"/>
              <a:gd name="connsiteY77" fmla="*/ 1753061 h 6858000"/>
              <a:gd name="connsiteX78" fmla="*/ 5665116 w 11816380"/>
              <a:gd name="connsiteY78" fmla="*/ 1552454 h 6858000"/>
              <a:gd name="connsiteX79" fmla="*/ 6116480 w 11816380"/>
              <a:gd name="connsiteY79" fmla="*/ 1319724 h 6858000"/>
              <a:gd name="connsiteX80" fmla="*/ 6252872 w 11816380"/>
              <a:gd name="connsiteY80" fmla="*/ 1225617 h 6858000"/>
              <a:gd name="connsiteX81" fmla="*/ 6346295 w 11816380"/>
              <a:gd name="connsiteY81" fmla="*/ 1201230 h 6858000"/>
              <a:gd name="connsiteX82" fmla="*/ 6393706 w 11816380"/>
              <a:gd name="connsiteY82" fmla="*/ 1174911 h 6858000"/>
              <a:gd name="connsiteX83" fmla="*/ 6582798 w 11816380"/>
              <a:gd name="connsiteY83" fmla="*/ 1126130 h 6858000"/>
              <a:gd name="connsiteX84" fmla="*/ 6646379 w 11816380"/>
              <a:gd name="connsiteY84" fmla="*/ 1058806 h 6858000"/>
              <a:gd name="connsiteX85" fmla="*/ 6707073 w 11816380"/>
              <a:gd name="connsiteY85" fmla="*/ 972122 h 6858000"/>
              <a:gd name="connsiteX86" fmla="*/ 6998235 w 11816380"/>
              <a:gd name="connsiteY86" fmla="*/ 863403 h 6858000"/>
              <a:gd name="connsiteX87" fmla="*/ 7094498 w 11816380"/>
              <a:gd name="connsiteY87" fmla="*/ 808270 h 6858000"/>
              <a:gd name="connsiteX88" fmla="*/ 7151544 w 11816380"/>
              <a:gd name="connsiteY88" fmla="*/ 781198 h 6858000"/>
              <a:gd name="connsiteX89" fmla="*/ 7158731 w 11816380"/>
              <a:gd name="connsiteY89" fmla="*/ 781044 h 6858000"/>
              <a:gd name="connsiteX90" fmla="*/ 7274420 w 11816380"/>
              <a:gd name="connsiteY90" fmla="*/ 661941 h 6858000"/>
              <a:gd name="connsiteX91" fmla="*/ 7298271 w 11816380"/>
              <a:gd name="connsiteY91" fmla="*/ 649697 h 6858000"/>
              <a:gd name="connsiteX92" fmla="*/ 7401066 w 11816380"/>
              <a:gd name="connsiteY92" fmla="*/ 511127 h 6858000"/>
              <a:gd name="connsiteX93" fmla="*/ 7476746 w 11816380"/>
              <a:gd name="connsiteY93" fmla="*/ 449992 h 6858000"/>
              <a:gd name="connsiteX94" fmla="*/ 7593104 w 11816380"/>
              <a:gd name="connsiteY94" fmla="*/ 389139 h 6858000"/>
              <a:gd name="connsiteX95" fmla="*/ 7996473 w 11816380"/>
              <a:gd name="connsiteY95" fmla="*/ 124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816380" h="6858000">
                <a:moveTo>
                  <a:pt x="8367" y="6848079"/>
                </a:moveTo>
                <a:lnTo>
                  <a:pt x="946" y="6858000"/>
                </a:lnTo>
                <a:lnTo>
                  <a:pt x="0" y="6858000"/>
                </a:lnTo>
                <a:close/>
                <a:moveTo>
                  <a:pt x="8008701" y="0"/>
                </a:moveTo>
                <a:lnTo>
                  <a:pt x="11816380" y="0"/>
                </a:lnTo>
                <a:lnTo>
                  <a:pt x="11816380" y="6858000"/>
                </a:lnTo>
                <a:lnTo>
                  <a:pt x="12879" y="6858000"/>
                </a:lnTo>
                <a:lnTo>
                  <a:pt x="185257" y="6681490"/>
                </a:lnTo>
                <a:lnTo>
                  <a:pt x="349627" y="6491141"/>
                </a:lnTo>
                <a:lnTo>
                  <a:pt x="435850" y="6356175"/>
                </a:lnTo>
                <a:lnTo>
                  <a:pt x="513949" y="6236376"/>
                </a:lnTo>
                <a:cubicBezTo>
                  <a:pt x="549141" y="6113665"/>
                  <a:pt x="589071" y="6135413"/>
                  <a:pt x="644725" y="6047133"/>
                </a:cubicBezTo>
                <a:cubicBezTo>
                  <a:pt x="712062" y="5950197"/>
                  <a:pt x="703016" y="6017252"/>
                  <a:pt x="755864" y="5875377"/>
                </a:cubicBezTo>
                <a:cubicBezTo>
                  <a:pt x="781231" y="5873328"/>
                  <a:pt x="793445" y="5858999"/>
                  <a:pt x="805295" y="5828953"/>
                </a:cubicBezTo>
                <a:cubicBezTo>
                  <a:pt x="822240" y="5805796"/>
                  <a:pt x="839845" y="5801743"/>
                  <a:pt x="854705" y="5795741"/>
                </a:cubicBezTo>
                <a:lnTo>
                  <a:pt x="864711" y="5789123"/>
                </a:lnTo>
                <a:lnTo>
                  <a:pt x="915038" y="5676299"/>
                </a:lnTo>
                <a:lnTo>
                  <a:pt x="891159" y="5752283"/>
                </a:lnTo>
                <a:cubicBezTo>
                  <a:pt x="891247" y="5752319"/>
                  <a:pt x="891334" y="5752355"/>
                  <a:pt x="891423" y="5752392"/>
                </a:cubicBezTo>
                <a:lnTo>
                  <a:pt x="933153" y="5622359"/>
                </a:lnTo>
                <a:cubicBezTo>
                  <a:pt x="957432" y="5594851"/>
                  <a:pt x="979837" y="5564309"/>
                  <a:pt x="988982" y="5555854"/>
                </a:cubicBezTo>
                <a:cubicBezTo>
                  <a:pt x="1014562" y="5557498"/>
                  <a:pt x="1014592" y="5540846"/>
                  <a:pt x="1027589" y="5528213"/>
                </a:cubicBezTo>
                <a:cubicBezTo>
                  <a:pt x="1040025" y="5531526"/>
                  <a:pt x="1052240" y="5522509"/>
                  <a:pt x="1049768" y="5510295"/>
                </a:cubicBezTo>
                <a:cubicBezTo>
                  <a:pt x="1028205" y="5493040"/>
                  <a:pt x="1093698" y="5472501"/>
                  <a:pt x="1086224" y="5455516"/>
                </a:cubicBezTo>
                <a:cubicBezTo>
                  <a:pt x="1109218" y="5435092"/>
                  <a:pt x="1218059" y="5379864"/>
                  <a:pt x="1219479" y="5343472"/>
                </a:cubicBezTo>
                <a:cubicBezTo>
                  <a:pt x="1262343" y="5297185"/>
                  <a:pt x="1291871" y="5290784"/>
                  <a:pt x="1313068" y="5275221"/>
                </a:cubicBezTo>
                <a:cubicBezTo>
                  <a:pt x="1338201" y="5263736"/>
                  <a:pt x="1316257" y="5288451"/>
                  <a:pt x="1370857" y="5250801"/>
                </a:cubicBezTo>
                <a:lnTo>
                  <a:pt x="1383927" y="5241501"/>
                </a:lnTo>
                <a:lnTo>
                  <a:pt x="1389964" y="5235966"/>
                </a:lnTo>
                <a:cubicBezTo>
                  <a:pt x="1405217" y="5221853"/>
                  <a:pt x="1420713" y="5207094"/>
                  <a:pt x="1436180" y="5191057"/>
                </a:cubicBezTo>
                <a:cubicBezTo>
                  <a:pt x="1447510" y="5179996"/>
                  <a:pt x="1455651" y="5174758"/>
                  <a:pt x="1462293" y="5172481"/>
                </a:cubicBezTo>
                <a:lnTo>
                  <a:pt x="1471185" y="5172057"/>
                </a:lnTo>
                <a:lnTo>
                  <a:pt x="1484305" y="5160542"/>
                </a:lnTo>
                <a:cubicBezTo>
                  <a:pt x="1521747" y="5126137"/>
                  <a:pt x="1556786" y="5090762"/>
                  <a:pt x="1554881" y="5084696"/>
                </a:cubicBezTo>
                <a:cubicBezTo>
                  <a:pt x="1582217" y="5063462"/>
                  <a:pt x="1607343" y="5003712"/>
                  <a:pt x="1636417" y="5001825"/>
                </a:cubicBezTo>
                <a:cubicBezTo>
                  <a:pt x="1616819" y="4983976"/>
                  <a:pt x="1670522" y="4974167"/>
                  <a:pt x="1660648" y="4950880"/>
                </a:cubicBezTo>
                <a:cubicBezTo>
                  <a:pt x="1672286" y="4924466"/>
                  <a:pt x="1699662" y="4862319"/>
                  <a:pt x="1706248" y="4843347"/>
                </a:cubicBezTo>
                <a:lnTo>
                  <a:pt x="1710144" y="4829405"/>
                </a:lnTo>
                <a:lnTo>
                  <a:pt x="1719000" y="4829676"/>
                </a:lnTo>
                <a:lnTo>
                  <a:pt x="1733138" y="4813339"/>
                </a:lnTo>
                <a:cubicBezTo>
                  <a:pt x="1743107" y="4809262"/>
                  <a:pt x="1767517" y="4813476"/>
                  <a:pt x="1778821" y="4805218"/>
                </a:cubicBezTo>
                <a:cubicBezTo>
                  <a:pt x="1799902" y="4784351"/>
                  <a:pt x="1786939" y="4756652"/>
                  <a:pt x="1800963" y="4763797"/>
                </a:cubicBezTo>
                <a:cubicBezTo>
                  <a:pt x="1799788" y="4753414"/>
                  <a:pt x="1803373" y="4744848"/>
                  <a:pt x="1810119" y="4737383"/>
                </a:cubicBezTo>
                <a:lnTo>
                  <a:pt x="1827836" y="4724888"/>
                </a:lnTo>
                <a:lnTo>
                  <a:pt x="1833582" y="4707016"/>
                </a:lnTo>
                <a:cubicBezTo>
                  <a:pt x="1848678" y="4692142"/>
                  <a:pt x="1902064" y="4649397"/>
                  <a:pt x="1918415" y="4635645"/>
                </a:cubicBezTo>
                <a:lnTo>
                  <a:pt x="1931685" y="4624502"/>
                </a:lnTo>
                <a:lnTo>
                  <a:pt x="1935030" y="4613163"/>
                </a:lnTo>
                <a:cubicBezTo>
                  <a:pt x="1938529" y="4604374"/>
                  <a:pt x="1943710" y="4597333"/>
                  <a:pt x="1952342" y="4594063"/>
                </a:cubicBezTo>
                <a:lnTo>
                  <a:pt x="1961790" y="4592968"/>
                </a:lnTo>
                <a:lnTo>
                  <a:pt x="1960579" y="4588653"/>
                </a:lnTo>
                <a:cubicBezTo>
                  <a:pt x="1971951" y="4572611"/>
                  <a:pt x="2016445" y="4514635"/>
                  <a:pt x="2030023" y="4496718"/>
                </a:cubicBezTo>
                <a:cubicBezTo>
                  <a:pt x="2037392" y="4499564"/>
                  <a:pt x="2039280" y="4485769"/>
                  <a:pt x="2042051" y="4481148"/>
                </a:cubicBezTo>
                <a:cubicBezTo>
                  <a:pt x="2059877" y="4470506"/>
                  <a:pt x="2114169" y="4446888"/>
                  <a:pt x="2136989" y="4432859"/>
                </a:cubicBezTo>
                <a:lnTo>
                  <a:pt x="2162370" y="4411168"/>
                </a:lnTo>
                <a:lnTo>
                  <a:pt x="2169275" y="4403806"/>
                </a:lnTo>
                <a:lnTo>
                  <a:pt x="2181740" y="4389325"/>
                </a:lnTo>
                <a:lnTo>
                  <a:pt x="2222578" y="4276352"/>
                </a:lnTo>
                <a:cubicBezTo>
                  <a:pt x="2234385" y="4218357"/>
                  <a:pt x="2266630" y="4150320"/>
                  <a:pt x="2356968" y="4104655"/>
                </a:cubicBezTo>
                <a:cubicBezTo>
                  <a:pt x="2558762" y="3959115"/>
                  <a:pt x="2648835" y="3578349"/>
                  <a:pt x="2741875" y="3505835"/>
                </a:cubicBezTo>
                <a:cubicBezTo>
                  <a:pt x="2766846" y="3430647"/>
                  <a:pt x="2753505" y="3521850"/>
                  <a:pt x="2827910" y="3396765"/>
                </a:cubicBezTo>
                <a:cubicBezTo>
                  <a:pt x="2839568" y="3397751"/>
                  <a:pt x="2911438" y="3354325"/>
                  <a:pt x="2924580" y="3353018"/>
                </a:cubicBezTo>
                <a:cubicBezTo>
                  <a:pt x="2998120" y="3313808"/>
                  <a:pt x="3048476" y="3247004"/>
                  <a:pt x="3068218" y="3200632"/>
                </a:cubicBezTo>
                <a:cubicBezTo>
                  <a:pt x="3101903" y="3153666"/>
                  <a:pt x="3139850" y="3111386"/>
                  <a:pt x="3180481" y="3072491"/>
                </a:cubicBezTo>
                <a:lnTo>
                  <a:pt x="3266384" y="3000345"/>
                </a:lnTo>
                <a:lnTo>
                  <a:pt x="3370119" y="2923806"/>
                </a:lnTo>
                <a:lnTo>
                  <a:pt x="3399194" y="2897238"/>
                </a:lnTo>
                <a:cubicBezTo>
                  <a:pt x="3440810" y="2862165"/>
                  <a:pt x="3435851" y="2856396"/>
                  <a:pt x="3474985" y="2821875"/>
                </a:cubicBezTo>
                <a:cubicBezTo>
                  <a:pt x="3570799" y="2755925"/>
                  <a:pt x="3837237" y="2678248"/>
                  <a:pt x="3949309" y="2610411"/>
                </a:cubicBezTo>
                <a:cubicBezTo>
                  <a:pt x="4042919" y="2538961"/>
                  <a:pt x="4112740" y="2516271"/>
                  <a:pt x="4156139" y="2413665"/>
                </a:cubicBezTo>
                <a:lnTo>
                  <a:pt x="4214917" y="2391331"/>
                </a:lnTo>
                <a:lnTo>
                  <a:pt x="4288005" y="2354999"/>
                </a:lnTo>
                <a:lnTo>
                  <a:pt x="4358061" y="2319819"/>
                </a:lnTo>
                <a:lnTo>
                  <a:pt x="4405052" y="2274688"/>
                </a:lnTo>
                <a:lnTo>
                  <a:pt x="4471333" y="2236968"/>
                </a:lnTo>
                <a:cubicBezTo>
                  <a:pt x="4542128" y="2157460"/>
                  <a:pt x="4751570" y="2026184"/>
                  <a:pt x="4841095" y="1968135"/>
                </a:cubicBezTo>
                <a:cubicBezTo>
                  <a:pt x="4930620" y="1910087"/>
                  <a:pt x="4924603" y="1946910"/>
                  <a:pt x="5008479" y="1888679"/>
                </a:cubicBezTo>
                <a:cubicBezTo>
                  <a:pt x="5037447" y="1831206"/>
                  <a:pt x="5108650" y="1768433"/>
                  <a:pt x="5180683" y="1753061"/>
                </a:cubicBezTo>
                <a:cubicBezTo>
                  <a:pt x="5306522" y="1654524"/>
                  <a:pt x="5563838" y="1570601"/>
                  <a:pt x="5665116" y="1552454"/>
                </a:cubicBezTo>
                <a:cubicBezTo>
                  <a:pt x="5806563" y="1481525"/>
                  <a:pt x="6022714" y="1376484"/>
                  <a:pt x="6116480" y="1319724"/>
                </a:cubicBezTo>
                <a:cubicBezTo>
                  <a:pt x="6210243" y="1262964"/>
                  <a:pt x="6170277" y="1255962"/>
                  <a:pt x="6252872" y="1225617"/>
                </a:cubicBezTo>
                <a:cubicBezTo>
                  <a:pt x="6344027" y="1204162"/>
                  <a:pt x="6255140" y="1222685"/>
                  <a:pt x="6346295" y="1201230"/>
                </a:cubicBezTo>
                <a:cubicBezTo>
                  <a:pt x="6359073" y="1188623"/>
                  <a:pt x="6384988" y="1179503"/>
                  <a:pt x="6393706" y="1174911"/>
                </a:cubicBezTo>
                <a:lnTo>
                  <a:pt x="6582798" y="1126130"/>
                </a:lnTo>
                <a:lnTo>
                  <a:pt x="6646379" y="1058806"/>
                </a:lnTo>
                <a:cubicBezTo>
                  <a:pt x="6690380" y="1016954"/>
                  <a:pt x="6670357" y="1012595"/>
                  <a:pt x="6707073" y="972122"/>
                </a:cubicBezTo>
                <a:cubicBezTo>
                  <a:pt x="6805050" y="966099"/>
                  <a:pt x="6905605" y="801792"/>
                  <a:pt x="6998235" y="863403"/>
                </a:cubicBezTo>
                <a:cubicBezTo>
                  <a:pt x="7051064" y="810193"/>
                  <a:pt x="7042448" y="760955"/>
                  <a:pt x="7094498" y="808270"/>
                </a:cubicBezTo>
                <a:cubicBezTo>
                  <a:pt x="7113972" y="791641"/>
                  <a:pt x="7132786" y="784262"/>
                  <a:pt x="7151544" y="781198"/>
                </a:cubicBezTo>
                <a:lnTo>
                  <a:pt x="7158731" y="781044"/>
                </a:lnTo>
                <a:lnTo>
                  <a:pt x="7274420" y="661941"/>
                </a:lnTo>
                <a:lnTo>
                  <a:pt x="7298271" y="649697"/>
                </a:lnTo>
                <a:lnTo>
                  <a:pt x="7401066" y="511127"/>
                </a:lnTo>
                <a:lnTo>
                  <a:pt x="7476746" y="449992"/>
                </a:lnTo>
                <a:lnTo>
                  <a:pt x="7593104" y="389139"/>
                </a:lnTo>
                <a:cubicBezTo>
                  <a:pt x="7766913" y="299698"/>
                  <a:pt x="7873028" y="146034"/>
                  <a:pt x="7996473" y="1245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8875E3E-9B19-48D9-A325-5E154ACFD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294694">
            <a:off x="-251317" y="-312869"/>
            <a:ext cx="7766407" cy="5322018"/>
          </a:xfrm>
          <a:custGeom>
            <a:avLst/>
            <a:gdLst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20116 w 7766407"/>
              <a:gd name="connsiteY156" fmla="*/ 755866 h 5322018"/>
              <a:gd name="connsiteX157" fmla="*/ 443847 w 7766407"/>
              <a:gd name="connsiteY157" fmla="*/ 346023 h 5322018"/>
              <a:gd name="connsiteX158" fmla="*/ 445556 w 7766407"/>
              <a:gd name="connsiteY158" fmla="*/ 318255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43847 w 7766407"/>
              <a:gd name="connsiteY156" fmla="*/ 346023 h 5322018"/>
              <a:gd name="connsiteX157" fmla="*/ 445556 w 7766407"/>
              <a:gd name="connsiteY157" fmla="*/ 318255 h 5322018"/>
              <a:gd name="connsiteX158" fmla="*/ 473895 w 7766407"/>
              <a:gd name="connsiteY158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45556 w 7766407"/>
              <a:gd name="connsiteY156" fmla="*/ 318255 h 5322018"/>
              <a:gd name="connsiteX157" fmla="*/ 473895 w 7766407"/>
              <a:gd name="connsiteY157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73895 w 7766407"/>
              <a:gd name="connsiteY156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43847 w 7766407"/>
              <a:gd name="connsiteY154" fmla="*/ 346023 h 5322018"/>
              <a:gd name="connsiteX155" fmla="*/ 473895 w 7766407"/>
              <a:gd name="connsiteY155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73895 w 7766407"/>
              <a:gd name="connsiteY154" fmla="*/ 0 h 532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7766407" h="5322018">
                <a:moveTo>
                  <a:pt x="473895" y="0"/>
                </a:moveTo>
                <a:lnTo>
                  <a:pt x="7766407" y="649356"/>
                </a:lnTo>
                <a:lnTo>
                  <a:pt x="7754419" y="656832"/>
                </a:lnTo>
                <a:cubicBezTo>
                  <a:pt x="7726474" y="677470"/>
                  <a:pt x="7696788" y="705576"/>
                  <a:pt x="7674875" y="705925"/>
                </a:cubicBezTo>
                <a:cubicBezTo>
                  <a:pt x="7659838" y="692337"/>
                  <a:pt x="7619354" y="711670"/>
                  <a:pt x="7594593" y="715147"/>
                </a:cubicBezTo>
                <a:cubicBezTo>
                  <a:pt x="7553036" y="756392"/>
                  <a:pt x="7553949" y="790366"/>
                  <a:pt x="7522045" y="799587"/>
                </a:cubicBezTo>
                <a:cubicBezTo>
                  <a:pt x="7499833" y="804948"/>
                  <a:pt x="7434970" y="857646"/>
                  <a:pt x="7399327" y="845960"/>
                </a:cubicBezTo>
                <a:cubicBezTo>
                  <a:pt x="7373461" y="881898"/>
                  <a:pt x="7346529" y="865787"/>
                  <a:pt x="7322627" y="887773"/>
                </a:cubicBezTo>
                <a:cubicBezTo>
                  <a:pt x="7261844" y="921968"/>
                  <a:pt x="7241893" y="963214"/>
                  <a:pt x="7151262" y="984886"/>
                </a:cubicBezTo>
                <a:cubicBezTo>
                  <a:pt x="7056829" y="1041135"/>
                  <a:pt x="6851604" y="1071499"/>
                  <a:pt x="6756023" y="1188542"/>
                </a:cubicBezTo>
                <a:cubicBezTo>
                  <a:pt x="6730515" y="1182883"/>
                  <a:pt x="6727803" y="1236044"/>
                  <a:pt x="6712672" y="1246467"/>
                </a:cubicBezTo>
                <a:cubicBezTo>
                  <a:pt x="6700674" y="1241234"/>
                  <a:pt x="6686914" y="1248210"/>
                  <a:pt x="6687440" y="1260662"/>
                </a:cubicBezTo>
                <a:cubicBezTo>
                  <a:pt x="6706387" y="1281105"/>
                  <a:pt x="6637089" y="1291049"/>
                  <a:pt x="6641885" y="1309000"/>
                </a:cubicBezTo>
                <a:cubicBezTo>
                  <a:pt x="6615428" y="1325541"/>
                  <a:pt x="6496868" y="1362901"/>
                  <a:pt x="6489577" y="1398613"/>
                </a:cubicBezTo>
                <a:cubicBezTo>
                  <a:pt x="6438934" y="1437557"/>
                  <a:pt x="6408150" y="1439216"/>
                  <a:pt x="6384287" y="1451239"/>
                </a:cubicBezTo>
                <a:cubicBezTo>
                  <a:pt x="6353231" y="1459670"/>
                  <a:pt x="6322480" y="1490139"/>
                  <a:pt x="6220937" y="1540763"/>
                </a:cubicBezTo>
                <a:cubicBezTo>
                  <a:pt x="6204693" y="1542635"/>
                  <a:pt x="6108072" y="1588639"/>
                  <a:pt x="6109958" y="1601219"/>
                </a:cubicBezTo>
                <a:cubicBezTo>
                  <a:pt x="6078993" y="1617872"/>
                  <a:pt x="6044057" y="1672908"/>
                  <a:pt x="6014458" y="1670184"/>
                </a:cubicBezTo>
                <a:cubicBezTo>
                  <a:pt x="5969352" y="1710290"/>
                  <a:pt x="5873335" y="1807008"/>
                  <a:pt x="5839315" y="1841855"/>
                </a:cubicBezTo>
                <a:cubicBezTo>
                  <a:pt x="5814714" y="1859136"/>
                  <a:pt x="5823315" y="1888532"/>
                  <a:pt x="5810333" y="1879264"/>
                </a:cubicBezTo>
                <a:cubicBezTo>
                  <a:pt x="5809847" y="1889703"/>
                  <a:pt x="5804854" y="1897596"/>
                  <a:pt x="5796856" y="1903903"/>
                </a:cubicBezTo>
                <a:lnTo>
                  <a:pt x="5776991" y="1913445"/>
                </a:lnTo>
                <a:lnTo>
                  <a:pt x="5768324" y="1930187"/>
                </a:lnTo>
                <a:cubicBezTo>
                  <a:pt x="5763604" y="1934681"/>
                  <a:pt x="5756862" y="1937046"/>
                  <a:pt x="5746715" y="1935728"/>
                </a:cubicBezTo>
                <a:cubicBezTo>
                  <a:pt x="5742675" y="1938108"/>
                  <a:pt x="5736889" y="1941888"/>
                  <a:pt x="5730244" y="1946380"/>
                </a:cubicBezTo>
                <a:lnTo>
                  <a:pt x="5551772" y="2005270"/>
                </a:lnTo>
                <a:cubicBezTo>
                  <a:pt x="5468669" y="2047436"/>
                  <a:pt x="5320429" y="2119450"/>
                  <a:pt x="5246617" y="2162655"/>
                </a:cubicBezTo>
                <a:lnTo>
                  <a:pt x="5108893" y="2264498"/>
                </a:lnTo>
                <a:lnTo>
                  <a:pt x="4972149" y="2387894"/>
                </a:lnTo>
                <a:cubicBezTo>
                  <a:pt x="4958199" y="2397068"/>
                  <a:pt x="4944146" y="2406292"/>
                  <a:pt x="4933888" y="2412305"/>
                </a:cubicBezTo>
                <a:cubicBezTo>
                  <a:pt x="4926031" y="2437683"/>
                  <a:pt x="4906397" y="2420081"/>
                  <a:pt x="4886680" y="2435959"/>
                </a:cubicBezTo>
                <a:cubicBezTo>
                  <a:pt x="4879505" y="2447520"/>
                  <a:pt x="4872446" y="2452218"/>
                  <a:pt x="4858349" y="2449951"/>
                </a:cubicBezTo>
                <a:cubicBezTo>
                  <a:pt x="4826189" y="2504934"/>
                  <a:pt x="4829559" y="2465158"/>
                  <a:pt x="4790282" y="2498841"/>
                </a:cubicBezTo>
                <a:cubicBezTo>
                  <a:pt x="4757654" y="2530220"/>
                  <a:pt x="4717406" y="2559468"/>
                  <a:pt x="4695421" y="2608329"/>
                </a:cubicBezTo>
                <a:cubicBezTo>
                  <a:pt x="4692985" y="2620404"/>
                  <a:pt x="4673890" y="2621247"/>
                  <a:pt x="4660953" y="2633640"/>
                </a:cubicBezTo>
                <a:cubicBezTo>
                  <a:pt x="4648016" y="2646033"/>
                  <a:pt x="4637843" y="2667289"/>
                  <a:pt x="4617793" y="2682689"/>
                </a:cubicBezTo>
                <a:cubicBezTo>
                  <a:pt x="4582940" y="2707208"/>
                  <a:pt x="4543392" y="2708552"/>
                  <a:pt x="4540653" y="2726039"/>
                </a:cubicBezTo>
                <a:cubicBezTo>
                  <a:pt x="4520518" y="2734895"/>
                  <a:pt x="4484610" y="2733666"/>
                  <a:pt x="4478244" y="2754222"/>
                </a:cubicBezTo>
                <a:cubicBezTo>
                  <a:pt x="4469356" y="2744308"/>
                  <a:pt x="4460963" y="2773581"/>
                  <a:pt x="4445069" y="2771978"/>
                </a:cubicBezTo>
                <a:cubicBezTo>
                  <a:pt x="4433079" y="2769658"/>
                  <a:pt x="4427736" y="2777998"/>
                  <a:pt x="4418912" y="2782732"/>
                </a:cubicBezTo>
                <a:cubicBezTo>
                  <a:pt x="4404355" y="2783300"/>
                  <a:pt x="4370000" y="2810533"/>
                  <a:pt x="4363178" y="2821763"/>
                </a:cubicBezTo>
                <a:cubicBezTo>
                  <a:pt x="4350513" y="2855639"/>
                  <a:pt x="4286603" y="2864646"/>
                  <a:pt x="4275326" y="2891335"/>
                </a:cubicBezTo>
                <a:cubicBezTo>
                  <a:pt x="4269304" y="2897284"/>
                  <a:pt x="4262661" y="2901653"/>
                  <a:pt x="4255667" y="2905018"/>
                </a:cubicBezTo>
                <a:lnTo>
                  <a:pt x="4234983" y="2912298"/>
                </a:lnTo>
                <a:lnTo>
                  <a:pt x="4226882" y="2910079"/>
                </a:lnTo>
                <a:lnTo>
                  <a:pt x="4215462" y="2916885"/>
                </a:lnTo>
                <a:lnTo>
                  <a:pt x="4211632" y="2917760"/>
                </a:lnTo>
                <a:lnTo>
                  <a:pt x="4190465" y="2923708"/>
                </a:lnTo>
                <a:cubicBezTo>
                  <a:pt x="4211448" y="2943977"/>
                  <a:pt x="4137000" y="2948398"/>
                  <a:pt x="4164947" y="2959675"/>
                </a:cubicBezTo>
                <a:cubicBezTo>
                  <a:pt x="4131823" y="2976992"/>
                  <a:pt x="4167115" y="2983181"/>
                  <a:pt x="4117371" y="2984784"/>
                </a:cubicBezTo>
                <a:cubicBezTo>
                  <a:pt x="4074961" y="3029115"/>
                  <a:pt x="3930684" y="3042351"/>
                  <a:pt x="3904979" y="3091607"/>
                </a:cubicBezTo>
                <a:cubicBezTo>
                  <a:pt x="3848569" y="3136734"/>
                  <a:pt x="3808307" y="3221571"/>
                  <a:pt x="3778911" y="3255548"/>
                </a:cubicBezTo>
                <a:lnTo>
                  <a:pt x="3728606" y="3295465"/>
                </a:lnTo>
                <a:lnTo>
                  <a:pt x="3718668" y="3304992"/>
                </a:lnTo>
                <a:lnTo>
                  <a:pt x="3717842" y="3305447"/>
                </a:lnTo>
                <a:lnTo>
                  <a:pt x="3718578" y="3308616"/>
                </a:lnTo>
                <a:lnTo>
                  <a:pt x="3712398" y="3318359"/>
                </a:lnTo>
                <a:lnTo>
                  <a:pt x="3702979" y="3338545"/>
                </a:lnTo>
                <a:lnTo>
                  <a:pt x="3698626" y="3341390"/>
                </a:lnTo>
                <a:lnTo>
                  <a:pt x="3680384" y="3370390"/>
                </a:lnTo>
                <a:lnTo>
                  <a:pt x="3678906" y="3370346"/>
                </a:lnTo>
                <a:cubicBezTo>
                  <a:pt x="3675169" y="3370915"/>
                  <a:pt x="3671627" y="3372581"/>
                  <a:pt x="3668393" y="3376590"/>
                </a:cubicBezTo>
                <a:cubicBezTo>
                  <a:pt x="3665128" y="3373435"/>
                  <a:pt x="3662941" y="3371857"/>
                  <a:pt x="3661364" y="3371467"/>
                </a:cubicBezTo>
                <a:lnTo>
                  <a:pt x="3658334" y="3373274"/>
                </a:lnTo>
                <a:lnTo>
                  <a:pt x="3657792" y="3373950"/>
                </a:lnTo>
                <a:lnTo>
                  <a:pt x="3651105" y="3389533"/>
                </a:lnTo>
                <a:lnTo>
                  <a:pt x="3648132" y="3388884"/>
                </a:lnTo>
                <a:lnTo>
                  <a:pt x="3643801" y="3396002"/>
                </a:lnTo>
                <a:lnTo>
                  <a:pt x="3639159" y="3398369"/>
                </a:lnTo>
                <a:lnTo>
                  <a:pt x="3617811" y="3425254"/>
                </a:lnTo>
                <a:lnTo>
                  <a:pt x="3616346" y="3425054"/>
                </a:lnTo>
                <a:cubicBezTo>
                  <a:pt x="3612568" y="3425220"/>
                  <a:pt x="3608861" y="3426500"/>
                  <a:pt x="3605202" y="3430140"/>
                </a:cubicBezTo>
                <a:cubicBezTo>
                  <a:pt x="3593624" y="3416203"/>
                  <a:pt x="3596350" y="3429196"/>
                  <a:pt x="3586582" y="3441167"/>
                </a:cubicBezTo>
                <a:lnTo>
                  <a:pt x="3580103" y="3439005"/>
                </a:lnTo>
                <a:lnTo>
                  <a:pt x="3576872" y="3444094"/>
                </a:lnTo>
                <a:lnTo>
                  <a:pt x="3572338" y="3449943"/>
                </a:lnTo>
                <a:lnTo>
                  <a:pt x="3571965" y="3449964"/>
                </a:lnTo>
                <a:cubicBezTo>
                  <a:pt x="3570381" y="3451036"/>
                  <a:pt x="3568666" y="3452883"/>
                  <a:pt x="3566623" y="3455947"/>
                </a:cubicBezTo>
                <a:lnTo>
                  <a:pt x="3564070" y="3460601"/>
                </a:lnTo>
                <a:lnTo>
                  <a:pt x="3526726" y="3463163"/>
                </a:lnTo>
                <a:lnTo>
                  <a:pt x="3525139" y="3464518"/>
                </a:lnTo>
                <a:lnTo>
                  <a:pt x="3506741" y="3487501"/>
                </a:lnTo>
                <a:lnTo>
                  <a:pt x="3501585" y="3492832"/>
                </a:lnTo>
                <a:lnTo>
                  <a:pt x="3501212" y="3492813"/>
                </a:lnTo>
                <a:cubicBezTo>
                  <a:pt x="3499519" y="3493712"/>
                  <a:pt x="3497607" y="3495365"/>
                  <a:pt x="3495239" y="3498192"/>
                </a:cubicBezTo>
                <a:lnTo>
                  <a:pt x="3492183" y="3502548"/>
                </a:lnTo>
                <a:lnTo>
                  <a:pt x="3476697" y="3501956"/>
                </a:lnTo>
                <a:lnTo>
                  <a:pt x="3469187" y="3506574"/>
                </a:lnTo>
                <a:cubicBezTo>
                  <a:pt x="3445645" y="3518609"/>
                  <a:pt x="3423473" y="3525406"/>
                  <a:pt x="3408103" y="3549813"/>
                </a:cubicBezTo>
                <a:cubicBezTo>
                  <a:pt x="3378281" y="3572305"/>
                  <a:pt x="3347536" y="3585981"/>
                  <a:pt x="3326209" y="3609630"/>
                </a:cubicBezTo>
                <a:cubicBezTo>
                  <a:pt x="3312029" y="3612732"/>
                  <a:pt x="3300832" y="3618217"/>
                  <a:pt x="3297595" y="3632513"/>
                </a:cubicBezTo>
                <a:cubicBezTo>
                  <a:pt x="3268034" y="3651465"/>
                  <a:pt x="3252747" y="3646464"/>
                  <a:pt x="3242015" y="3667904"/>
                </a:cubicBezTo>
                <a:cubicBezTo>
                  <a:pt x="3212592" y="3663443"/>
                  <a:pt x="3216999" y="3670428"/>
                  <a:pt x="3213720" y="3680766"/>
                </a:cubicBezTo>
                <a:lnTo>
                  <a:pt x="3212968" y="3681905"/>
                </a:lnTo>
                <a:lnTo>
                  <a:pt x="3208857" y="3681194"/>
                </a:lnTo>
                <a:lnTo>
                  <a:pt x="3203557" y="3683492"/>
                </a:lnTo>
                <a:lnTo>
                  <a:pt x="3192199" y="3693448"/>
                </a:lnTo>
                <a:lnTo>
                  <a:pt x="3188443" y="3697797"/>
                </a:lnTo>
                <a:cubicBezTo>
                  <a:pt x="3185664" y="3700566"/>
                  <a:pt x="3183571" y="3702117"/>
                  <a:pt x="3181853" y="3702869"/>
                </a:cubicBezTo>
                <a:lnTo>
                  <a:pt x="3181526" y="3702803"/>
                </a:lnTo>
                <a:lnTo>
                  <a:pt x="3175672" y="3707933"/>
                </a:lnTo>
                <a:cubicBezTo>
                  <a:pt x="3166167" y="3717032"/>
                  <a:pt x="3157275" y="3726303"/>
                  <a:pt x="3149098" y="3735473"/>
                </a:cubicBezTo>
                <a:cubicBezTo>
                  <a:pt x="3131805" y="3730982"/>
                  <a:pt x="3107037" y="3771274"/>
                  <a:pt x="3093676" y="3747916"/>
                </a:cubicBezTo>
                <a:cubicBezTo>
                  <a:pt x="3082134" y="3759681"/>
                  <a:pt x="3081445" y="3774208"/>
                  <a:pt x="3074500" y="3757479"/>
                </a:cubicBezTo>
                <a:cubicBezTo>
                  <a:pt x="3070379" y="3760967"/>
                  <a:pt x="3066780" y="3761874"/>
                  <a:pt x="3063387" y="3761557"/>
                </a:cubicBezTo>
                <a:lnTo>
                  <a:pt x="3062129" y="3761145"/>
                </a:lnTo>
                <a:lnTo>
                  <a:pt x="3036739" y="3787643"/>
                </a:lnTo>
                <a:lnTo>
                  <a:pt x="3032052" y="3789608"/>
                </a:lnTo>
                <a:lnTo>
                  <a:pt x="3017184" y="3808868"/>
                </a:lnTo>
                <a:lnTo>
                  <a:pt x="3008605" y="3817755"/>
                </a:lnTo>
                <a:cubicBezTo>
                  <a:pt x="3008414" y="3819321"/>
                  <a:pt x="3008224" y="3820887"/>
                  <a:pt x="3008033" y="3822453"/>
                </a:cubicBezTo>
                <a:cubicBezTo>
                  <a:pt x="3006391" y="3826310"/>
                  <a:pt x="3002705" y="3830278"/>
                  <a:pt x="2994428" y="3834466"/>
                </a:cubicBezTo>
                <a:lnTo>
                  <a:pt x="2992169" y="3835021"/>
                </a:lnTo>
                <a:lnTo>
                  <a:pt x="2983549" y="3847993"/>
                </a:lnTo>
                <a:cubicBezTo>
                  <a:pt x="2960510" y="3867678"/>
                  <a:pt x="2901138" y="3908837"/>
                  <a:pt x="2853933" y="3953133"/>
                </a:cubicBezTo>
                <a:cubicBezTo>
                  <a:pt x="2808033" y="3994677"/>
                  <a:pt x="2713619" y="4093809"/>
                  <a:pt x="2700319" y="4113764"/>
                </a:cubicBezTo>
                <a:cubicBezTo>
                  <a:pt x="2643027" y="4162918"/>
                  <a:pt x="2554297" y="4214583"/>
                  <a:pt x="2510176" y="4248057"/>
                </a:cubicBezTo>
                <a:cubicBezTo>
                  <a:pt x="2480008" y="4274910"/>
                  <a:pt x="2451360" y="4302454"/>
                  <a:pt x="2435589" y="4314608"/>
                </a:cubicBezTo>
                <a:cubicBezTo>
                  <a:pt x="2429170" y="4317312"/>
                  <a:pt x="2422437" y="4319228"/>
                  <a:pt x="2415553" y="4320982"/>
                </a:cubicBezTo>
                <a:lnTo>
                  <a:pt x="2411954" y="4321914"/>
                </a:lnTo>
                <a:lnTo>
                  <a:pt x="2354125" y="4349531"/>
                </a:lnTo>
                <a:cubicBezTo>
                  <a:pt x="2343772" y="4371461"/>
                  <a:pt x="2307824" y="4382236"/>
                  <a:pt x="2283738" y="4401913"/>
                </a:cubicBezTo>
                <a:lnTo>
                  <a:pt x="2274639" y="4413265"/>
                </a:lnTo>
                <a:lnTo>
                  <a:pt x="2200361" y="4461969"/>
                </a:lnTo>
                <a:lnTo>
                  <a:pt x="2151385" y="4498639"/>
                </a:lnTo>
                <a:lnTo>
                  <a:pt x="2142612" y="4509639"/>
                </a:lnTo>
                <a:lnTo>
                  <a:pt x="2126867" y="4512135"/>
                </a:lnTo>
                <a:cubicBezTo>
                  <a:pt x="2124531" y="4511693"/>
                  <a:pt x="2122418" y="4510934"/>
                  <a:pt x="2120592" y="4509890"/>
                </a:cubicBezTo>
                <a:lnTo>
                  <a:pt x="2082302" y="4540317"/>
                </a:lnTo>
                <a:lnTo>
                  <a:pt x="2077252" y="4543206"/>
                </a:lnTo>
                <a:lnTo>
                  <a:pt x="2040915" y="4560268"/>
                </a:lnTo>
                <a:lnTo>
                  <a:pt x="1984507" y="4581220"/>
                </a:lnTo>
                <a:cubicBezTo>
                  <a:pt x="1964384" y="4585398"/>
                  <a:pt x="1938044" y="4573840"/>
                  <a:pt x="1921726" y="4594994"/>
                </a:cubicBezTo>
                <a:cubicBezTo>
                  <a:pt x="1920592" y="4581396"/>
                  <a:pt x="1897862" y="4611715"/>
                  <a:pt x="1886796" y="4605417"/>
                </a:cubicBezTo>
                <a:cubicBezTo>
                  <a:pt x="1879070" y="4599422"/>
                  <a:pt x="1870376" y="4607222"/>
                  <a:pt x="1861080" y="4610008"/>
                </a:cubicBezTo>
                <a:cubicBezTo>
                  <a:pt x="1855441" y="4608259"/>
                  <a:pt x="1842338" y="4612554"/>
                  <a:pt x="1829217" y="4618611"/>
                </a:cubicBezTo>
                <a:lnTo>
                  <a:pt x="1809298" y="4630561"/>
                </a:lnTo>
                <a:lnTo>
                  <a:pt x="1734333" y="4646342"/>
                </a:lnTo>
                <a:cubicBezTo>
                  <a:pt x="1653444" y="4693579"/>
                  <a:pt x="1470685" y="4809313"/>
                  <a:pt x="1356409" y="4866278"/>
                </a:cubicBezTo>
                <a:cubicBezTo>
                  <a:pt x="1242133" y="4923243"/>
                  <a:pt x="1130993" y="4949897"/>
                  <a:pt x="1048676" y="4988133"/>
                </a:cubicBezTo>
                <a:lnTo>
                  <a:pt x="862512" y="5095694"/>
                </a:lnTo>
                <a:lnTo>
                  <a:pt x="861635" y="5094880"/>
                </a:lnTo>
                <a:cubicBezTo>
                  <a:pt x="858943" y="5093517"/>
                  <a:pt x="855583" y="5093379"/>
                  <a:pt x="850724" y="5095804"/>
                </a:cubicBezTo>
                <a:cubicBezTo>
                  <a:pt x="851804" y="5076077"/>
                  <a:pt x="845283" y="5091169"/>
                  <a:pt x="830865" y="5100063"/>
                </a:cubicBezTo>
                <a:cubicBezTo>
                  <a:pt x="829326" y="5071407"/>
                  <a:pt x="792234" y="5106340"/>
                  <a:pt x="779694" y="5096364"/>
                </a:cubicBezTo>
                <a:cubicBezTo>
                  <a:pt x="769141" y="5103544"/>
                  <a:pt x="757951" y="5110614"/>
                  <a:pt x="746322" y="5117315"/>
                </a:cubicBezTo>
                <a:lnTo>
                  <a:pt x="739355" y="5120945"/>
                </a:lnTo>
                <a:cubicBezTo>
                  <a:pt x="739274" y="5120887"/>
                  <a:pt x="739192" y="5120831"/>
                  <a:pt x="739112" y="5120776"/>
                </a:cubicBezTo>
                <a:cubicBezTo>
                  <a:pt x="737374" y="5121048"/>
                  <a:pt x="734997" y="5122048"/>
                  <a:pt x="731553" y="5124122"/>
                </a:cubicBezTo>
                <a:lnTo>
                  <a:pt x="713129" y="5134606"/>
                </a:lnTo>
                <a:lnTo>
                  <a:pt x="707783" y="5135422"/>
                </a:lnTo>
                <a:lnTo>
                  <a:pt x="674773" y="5139365"/>
                </a:lnTo>
                <a:cubicBezTo>
                  <a:pt x="654149" y="5146330"/>
                  <a:pt x="611984" y="5162878"/>
                  <a:pt x="580910" y="5175217"/>
                </a:cubicBezTo>
                <a:lnTo>
                  <a:pt x="0" y="5322018"/>
                </a:lnTo>
                <a:lnTo>
                  <a:pt x="47389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244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The _____ _____ ____ Movie featured the voice of Jack Black playing a villainous King and Anya Taylor-Joy voicing a Princess with a fruity name.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831297" y="4661584"/>
            <a:ext cx="37409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The main character is a moustachioed plumber who is usually dressed in red and blue.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8B5510-60CD-68E3-6AFD-682BBF4D8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040" y="4737456"/>
            <a:ext cx="1679663" cy="17400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2831297" y="4721152"/>
            <a:ext cx="3740943" cy="1813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B13F7F-CB31-6BD9-678C-F8B7583DB87D}"/>
              </a:ext>
            </a:extLst>
          </p:cNvPr>
          <p:cNvSpPr/>
          <p:nvPr/>
        </p:nvSpPr>
        <p:spPr>
          <a:xfrm>
            <a:off x="7450040" y="4721152"/>
            <a:ext cx="1679663" cy="1813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</p:spTree>
    <p:extLst>
      <p:ext uri="{BB962C8B-B14F-4D97-AF65-F5344CB8AC3E}">
        <p14:creationId xmlns:p14="http://schemas.microsoft.com/office/powerpoint/2010/main" val="166031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763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Which country lost to Spain in the final of the 2023 Women’s FIFA World Cup?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285816" y="4661584"/>
            <a:ext cx="3740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They are the reigning European Champions.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2060964" y="4426265"/>
            <a:ext cx="3740943" cy="14247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C6FF32-1C7D-9CF2-B595-E2C23BE55FB1}"/>
              </a:ext>
            </a:extLst>
          </p:cNvPr>
          <p:cNvSpPr txBox="1"/>
          <p:nvPr/>
        </p:nvSpPr>
        <p:spPr>
          <a:xfrm>
            <a:off x="6031045" y="4661584"/>
            <a:ext cx="3740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They are nicknamed the Lionesses.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460F1A-53E3-4E0B-0F4A-98D47664BC7D}"/>
              </a:ext>
            </a:extLst>
          </p:cNvPr>
          <p:cNvSpPr/>
          <p:nvPr/>
        </p:nvSpPr>
        <p:spPr>
          <a:xfrm>
            <a:off x="6096000" y="4426265"/>
            <a:ext cx="3740943" cy="14247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</p:spTree>
    <p:extLst>
      <p:ext uri="{BB962C8B-B14F-4D97-AF65-F5344CB8AC3E}">
        <p14:creationId xmlns:p14="http://schemas.microsoft.com/office/powerpoint/2010/main" val="137072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763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Which city is set to host the Summer Olympics in 2024?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285816" y="4661584"/>
            <a:ext cx="38101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This capital city is about 200 miles away from the host of the 2012 Games.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2320436" y="4684068"/>
            <a:ext cx="3740943" cy="18158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240C9-D075-0EBD-F96C-53A1E2BAFAE3}"/>
              </a:ext>
            </a:extLst>
          </p:cNvPr>
          <p:cNvSpPr txBox="1"/>
          <p:nvPr/>
        </p:nvSpPr>
        <p:spPr>
          <a:xfrm>
            <a:off x="6455580" y="4661584"/>
            <a:ext cx="3810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The 2012 Games were hosted by London.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CACE30-8F43-D141-A87C-D08CD976FF01}"/>
              </a:ext>
            </a:extLst>
          </p:cNvPr>
          <p:cNvSpPr/>
          <p:nvPr/>
        </p:nvSpPr>
        <p:spPr>
          <a:xfrm>
            <a:off x="6392665" y="4661584"/>
            <a:ext cx="3740943" cy="18158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  <p:pic>
        <p:nvPicPr>
          <p:cNvPr id="10242" name="Picture 2" descr="Free olympic games rio olympics rio vector">
            <a:extLst>
              <a:ext uri="{FF2B5EF4-FFF2-40B4-BE49-F238E27FC236}">
                <a16:creationId xmlns:a16="http://schemas.microsoft.com/office/drawing/2014/main" id="{36A1758B-F0B4-B4C2-A8BA-034DC92E1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750" y="2715726"/>
            <a:ext cx="3891716" cy="194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9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ree city silhouette new york vector">
            <a:extLst>
              <a:ext uri="{FF2B5EF4-FFF2-40B4-BE49-F238E27FC236}">
                <a16:creationId xmlns:a16="http://schemas.microsoft.com/office/drawing/2014/main" id="{910AEAF0-C0DA-1741-9195-EF4E2E157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3" b="45920"/>
          <a:stretch/>
        </p:blipFill>
        <p:spPr bwMode="auto">
          <a:xfrm>
            <a:off x="0" y="3687379"/>
            <a:ext cx="12192000" cy="317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216" y="1017806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As of December 2023, for which club does the winner of football’s </a:t>
            </a:r>
            <a:r>
              <a:rPr lang="en-GB" sz="3200" dirty="0" err="1"/>
              <a:t>Ballon</a:t>
            </a:r>
            <a:r>
              <a:rPr lang="en-GB" sz="3200" dirty="0"/>
              <a:t> d’Or play?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090975" y="3071351"/>
            <a:ext cx="3740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The </a:t>
            </a:r>
            <a:r>
              <a:rPr lang="en-GB" sz="2800" dirty="0" err="1">
                <a:latin typeface="Cambria" panose="02040503050406030204" pitchFamily="18" charset="0"/>
              </a:rPr>
              <a:t>Ballon</a:t>
            </a:r>
            <a:r>
              <a:rPr lang="en-GB" sz="2800" dirty="0">
                <a:latin typeface="Cambria" panose="02040503050406030204" pitchFamily="18" charset="0"/>
              </a:rPr>
              <a:t> d’Or winner is Argentine.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2149078" y="3063241"/>
            <a:ext cx="3856237" cy="16009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5F0F2D-C8A7-EC97-D454-5B81C4F6A982}"/>
              </a:ext>
            </a:extLst>
          </p:cNvPr>
          <p:cNvSpPr txBox="1"/>
          <p:nvPr/>
        </p:nvSpPr>
        <p:spPr>
          <a:xfrm>
            <a:off x="6462155" y="3071351"/>
            <a:ext cx="37409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The club is co-owned by David Beckham, and is located in Florida.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10B562-E693-749A-64CD-BA296E506741}"/>
              </a:ext>
            </a:extLst>
          </p:cNvPr>
          <p:cNvSpPr/>
          <p:nvPr/>
        </p:nvSpPr>
        <p:spPr>
          <a:xfrm>
            <a:off x="6404507" y="3071351"/>
            <a:ext cx="3856237" cy="16009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</p:spTree>
    <p:extLst>
      <p:ext uri="{BB962C8B-B14F-4D97-AF65-F5344CB8AC3E}">
        <p14:creationId xmlns:p14="http://schemas.microsoft.com/office/powerpoint/2010/main" val="266085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763" y="1362975"/>
            <a:ext cx="7893845" cy="2651813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GB" sz="3200" dirty="0"/>
              <a:t>Which footballer was top scorer in England’s Premier League in 2022-23? He scored a record 36 league goals in the season.</a:t>
            </a:r>
          </a:p>
          <a:p>
            <a:pPr marL="0" indent="0">
              <a:buNone/>
            </a:pPr>
            <a:r>
              <a:rPr lang="en-GB" sz="3200" dirty="0"/>
              <a:t>(First name and surname)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285816" y="4661584"/>
            <a:ext cx="3740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He is Norwegian.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2183814" y="4472432"/>
            <a:ext cx="3740943" cy="14247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40CAC-1A23-BA0E-B98D-32DBAB571B90}"/>
              </a:ext>
            </a:extLst>
          </p:cNvPr>
          <p:cNvSpPr txBox="1"/>
          <p:nvPr/>
        </p:nvSpPr>
        <p:spPr>
          <a:xfrm>
            <a:off x="6186685" y="4661584"/>
            <a:ext cx="3740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He plays for Manchester City.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A11DD8-A694-BE3D-5F73-2C504A18945D}"/>
              </a:ext>
            </a:extLst>
          </p:cNvPr>
          <p:cNvSpPr/>
          <p:nvPr/>
        </p:nvSpPr>
        <p:spPr>
          <a:xfrm>
            <a:off x="6128761" y="4472432"/>
            <a:ext cx="3740943" cy="14247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</p:spTree>
    <p:extLst>
      <p:ext uri="{BB962C8B-B14F-4D97-AF65-F5344CB8AC3E}">
        <p14:creationId xmlns:p14="http://schemas.microsoft.com/office/powerpoint/2010/main" val="103485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763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Which country won the 2023 men’s Rugby World Cup?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285816" y="4661584"/>
            <a:ext cx="3740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They beat the All Blacks in the final.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2285814" y="4426265"/>
            <a:ext cx="3740943" cy="14247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1F6DFD-5D7E-7BB0-349E-FE01D1E023AF}"/>
              </a:ext>
            </a:extLst>
          </p:cNvPr>
          <p:cNvSpPr txBox="1"/>
          <p:nvPr/>
        </p:nvSpPr>
        <p:spPr>
          <a:xfrm>
            <a:off x="6165243" y="4661584"/>
            <a:ext cx="3740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They are nicknamed the Springboks.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5EAF68-FF20-B8D0-7F1F-160453B33A4F}"/>
              </a:ext>
            </a:extLst>
          </p:cNvPr>
          <p:cNvSpPr/>
          <p:nvPr/>
        </p:nvSpPr>
        <p:spPr>
          <a:xfrm>
            <a:off x="6165241" y="4426265"/>
            <a:ext cx="3740943" cy="14247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</p:spTree>
    <p:extLst>
      <p:ext uri="{BB962C8B-B14F-4D97-AF65-F5344CB8AC3E}">
        <p14:creationId xmlns:p14="http://schemas.microsoft.com/office/powerpoint/2010/main" val="333085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35423-4E27-1AE4-F4F7-42A5421A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277" y="1317343"/>
            <a:ext cx="7601446" cy="14687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BONUS CLUE</a:t>
            </a:r>
            <a:br>
              <a:rPr lang="en-US" dirty="0">
                <a:solidFill>
                  <a:schemeClr val="tx2"/>
                </a:solidFill>
                <a:latin typeface="Helvetica" pitchFamily="2" charset="0"/>
              </a:rPr>
            </a:br>
            <a:endParaRPr lang="en-US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B8936D-3599-88B6-67CF-337AA05A917C}"/>
              </a:ext>
            </a:extLst>
          </p:cNvPr>
          <p:cNvSpPr txBox="1"/>
          <p:nvPr/>
        </p:nvSpPr>
        <p:spPr>
          <a:xfrm>
            <a:off x="1943100" y="2735534"/>
            <a:ext cx="7472363" cy="17389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dirty="0">
                <a:latin typeface="Helvetica" pitchFamily="2" charset="0"/>
              </a:rPr>
              <a:t>The first letters of your answers to this round should spell out a two-word edible Christmassy treat.</a:t>
            </a:r>
            <a:endParaRPr lang="en-GB" dirty="0"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773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7CEDE2E-C8CD-424B-A0AB-9CDDD3A43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AEC738E-E912-420C-B0E2-17A69DF32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5620" y="0"/>
            <a:ext cx="11816380" cy="6858000"/>
          </a:xfrm>
          <a:custGeom>
            <a:avLst/>
            <a:gdLst>
              <a:gd name="connsiteX0" fmla="*/ 8367 w 11816380"/>
              <a:gd name="connsiteY0" fmla="*/ 6848079 h 6858000"/>
              <a:gd name="connsiteX1" fmla="*/ 946 w 11816380"/>
              <a:gd name="connsiteY1" fmla="*/ 6858000 h 6858000"/>
              <a:gd name="connsiteX2" fmla="*/ 0 w 11816380"/>
              <a:gd name="connsiteY2" fmla="*/ 6858000 h 6858000"/>
              <a:gd name="connsiteX3" fmla="*/ 8008701 w 11816380"/>
              <a:gd name="connsiteY3" fmla="*/ 0 h 6858000"/>
              <a:gd name="connsiteX4" fmla="*/ 11816380 w 11816380"/>
              <a:gd name="connsiteY4" fmla="*/ 0 h 6858000"/>
              <a:gd name="connsiteX5" fmla="*/ 11816380 w 11816380"/>
              <a:gd name="connsiteY5" fmla="*/ 6858000 h 6858000"/>
              <a:gd name="connsiteX6" fmla="*/ 12879 w 11816380"/>
              <a:gd name="connsiteY6" fmla="*/ 6858000 h 6858000"/>
              <a:gd name="connsiteX7" fmla="*/ 185257 w 11816380"/>
              <a:gd name="connsiteY7" fmla="*/ 6681490 h 6858000"/>
              <a:gd name="connsiteX8" fmla="*/ 349627 w 11816380"/>
              <a:gd name="connsiteY8" fmla="*/ 6491141 h 6858000"/>
              <a:gd name="connsiteX9" fmla="*/ 435850 w 11816380"/>
              <a:gd name="connsiteY9" fmla="*/ 6356175 h 6858000"/>
              <a:gd name="connsiteX10" fmla="*/ 513949 w 11816380"/>
              <a:gd name="connsiteY10" fmla="*/ 6236376 h 6858000"/>
              <a:gd name="connsiteX11" fmla="*/ 644725 w 11816380"/>
              <a:gd name="connsiteY11" fmla="*/ 6047133 h 6858000"/>
              <a:gd name="connsiteX12" fmla="*/ 755864 w 11816380"/>
              <a:gd name="connsiteY12" fmla="*/ 5875377 h 6858000"/>
              <a:gd name="connsiteX13" fmla="*/ 805295 w 11816380"/>
              <a:gd name="connsiteY13" fmla="*/ 5828953 h 6858000"/>
              <a:gd name="connsiteX14" fmla="*/ 854705 w 11816380"/>
              <a:gd name="connsiteY14" fmla="*/ 5795741 h 6858000"/>
              <a:gd name="connsiteX15" fmla="*/ 864711 w 11816380"/>
              <a:gd name="connsiteY15" fmla="*/ 5789123 h 6858000"/>
              <a:gd name="connsiteX16" fmla="*/ 915038 w 11816380"/>
              <a:gd name="connsiteY16" fmla="*/ 5676299 h 6858000"/>
              <a:gd name="connsiteX17" fmla="*/ 891159 w 11816380"/>
              <a:gd name="connsiteY17" fmla="*/ 5752283 h 6858000"/>
              <a:gd name="connsiteX18" fmla="*/ 891423 w 11816380"/>
              <a:gd name="connsiteY18" fmla="*/ 5752392 h 6858000"/>
              <a:gd name="connsiteX19" fmla="*/ 933153 w 11816380"/>
              <a:gd name="connsiteY19" fmla="*/ 5622359 h 6858000"/>
              <a:gd name="connsiteX20" fmla="*/ 988982 w 11816380"/>
              <a:gd name="connsiteY20" fmla="*/ 5555854 h 6858000"/>
              <a:gd name="connsiteX21" fmla="*/ 1027589 w 11816380"/>
              <a:gd name="connsiteY21" fmla="*/ 5528213 h 6858000"/>
              <a:gd name="connsiteX22" fmla="*/ 1049768 w 11816380"/>
              <a:gd name="connsiteY22" fmla="*/ 5510295 h 6858000"/>
              <a:gd name="connsiteX23" fmla="*/ 1086224 w 11816380"/>
              <a:gd name="connsiteY23" fmla="*/ 5455516 h 6858000"/>
              <a:gd name="connsiteX24" fmla="*/ 1219479 w 11816380"/>
              <a:gd name="connsiteY24" fmla="*/ 5343472 h 6858000"/>
              <a:gd name="connsiteX25" fmla="*/ 1313068 w 11816380"/>
              <a:gd name="connsiteY25" fmla="*/ 5275221 h 6858000"/>
              <a:gd name="connsiteX26" fmla="*/ 1370857 w 11816380"/>
              <a:gd name="connsiteY26" fmla="*/ 5250801 h 6858000"/>
              <a:gd name="connsiteX27" fmla="*/ 1383927 w 11816380"/>
              <a:gd name="connsiteY27" fmla="*/ 5241501 h 6858000"/>
              <a:gd name="connsiteX28" fmla="*/ 1389964 w 11816380"/>
              <a:gd name="connsiteY28" fmla="*/ 5235966 h 6858000"/>
              <a:gd name="connsiteX29" fmla="*/ 1436180 w 11816380"/>
              <a:gd name="connsiteY29" fmla="*/ 5191057 h 6858000"/>
              <a:gd name="connsiteX30" fmla="*/ 1462293 w 11816380"/>
              <a:gd name="connsiteY30" fmla="*/ 5172481 h 6858000"/>
              <a:gd name="connsiteX31" fmla="*/ 1471185 w 11816380"/>
              <a:gd name="connsiteY31" fmla="*/ 5172057 h 6858000"/>
              <a:gd name="connsiteX32" fmla="*/ 1484305 w 11816380"/>
              <a:gd name="connsiteY32" fmla="*/ 5160542 h 6858000"/>
              <a:gd name="connsiteX33" fmla="*/ 1554881 w 11816380"/>
              <a:gd name="connsiteY33" fmla="*/ 5084696 h 6858000"/>
              <a:gd name="connsiteX34" fmla="*/ 1636417 w 11816380"/>
              <a:gd name="connsiteY34" fmla="*/ 5001825 h 6858000"/>
              <a:gd name="connsiteX35" fmla="*/ 1660648 w 11816380"/>
              <a:gd name="connsiteY35" fmla="*/ 4950880 h 6858000"/>
              <a:gd name="connsiteX36" fmla="*/ 1706248 w 11816380"/>
              <a:gd name="connsiteY36" fmla="*/ 4843347 h 6858000"/>
              <a:gd name="connsiteX37" fmla="*/ 1710144 w 11816380"/>
              <a:gd name="connsiteY37" fmla="*/ 4829405 h 6858000"/>
              <a:gd name="connsiteX38" fmla="*/ 1719000 w 11816380"/>
              <a:gd name="connsiteY38" fmla="*/ 4829676 h 6858000"/>
              <a:gd name="connsiteX39" fmla="*/ 1733138 w 11816380"/>
              <a:gd name="connsiteY39" fmla="*/ 4813339 h 6858000"/>
              <a:gd name="connsiteX40" fmla="*/ 1778821 w 11816380"/>
              <a:gd name="connsiteY40" fmla="*/ 4805218 h 6858000"/>
              <a:gd name="connsiteX41" fmla="*/ 1800963 w 11816380"/>
              <a:gd name="connsiteY41" fmla="*/ 4763797 h 6858000"/>
              <a:gd name="connsiteX42" fmla="*/ 1810119 w 11816380"/>
              <a:gd name="connsiteY42" fmla="*/ 4737383 h 6858000"/>
              <a:gd name="connsiteX43" fmla="*/ 1827836 w 11816380"/>
              <a:gd name="connsiteY43" fmla="*/ 4724888 h 6858000"/>
              <a:gd name="connsiteX44" fmla="*/ 1833582 w 11816380"/>
              <a:gd name="connsiteY44" fmla="*/ 4707016 h 6858000"/>
              <a:gd name="connsiteX45" fmla="*/ 1918415 w 11816380"/>
              <a:gd name="connsiteY45" fmla="*/ 4635645 h 6858000"/>
              <a:gd name="connsiteX46" fmla="*/ 1931685 w 11816380"/>
              <a:gd name="connsiteY46" fmla="*/ 4624502 h 6858000"/>
              <a:gd name="connsiteX47" fmla="*/ 1935030 w 11816380"/>
              <a:gd name="connsiteY47" fmla="*/ 4613163 h 6858000"/>
              <a:gd name="connsiteX48" fmla="*/ 1952342 w 11816380"/>
              <a:gd name="connsiteY48" fmla="*/ 4594063 h 6858000"/>
              <a:gd name="connsiteX49" fmla="*/ 1961790 w 11816380"/>
              <a:gd name="connsiteY49" fmla="*/ 4592968 h 6858000"/>
              <a:gd name="connsiteX50" fmla="*/ 1960579 w 11816380"/>
              <a:gd name="connsiteY50" fmla="*/ 4588653 h 6858000"/>
              <a:gd name="connsiteX51" fmla="*/ 2030023 w 11816380"/>
              <a:gd name="connsiteY51" fmla="*/ 4496718 h 6858000"/>
              <a:gd name="connsiteX52" fmla="*/ 2042051 w 11816380"/>
              <a:gd name="connsiteY52" fmla="*/ 4481148 h 6858000"/>
              <a:gd name="connsiteX53" fmla="*/ 2136989 w 11816380"/>
              <a:gd name="connsiteY53" fmla="*/ 4432859 h 6858000"/>
              <a:gd name="connsiteX54" fmla="*/ 2162370 w 11816380"/>
              <a:gd name="connsiteY54" fmla="*/ 4411168 h 6858000"/>
              <a:gd name="connsiteX55" fmla="*/ 2169275 w 11816380"/>
              <a:gd name="connsiteY55" fmla="*/ 4403806 h 6858000"/>
              <a:gd name="connsiteX56" fmla="*/ 2181740 w 11816380"/>
              <a:gd name="connsiteY56" fmla="*/ 4389325 h 6858000"/>
              <a:gd name="connsiteX57" fmla="*/ 2222578 w 11816380"/>
              <a:gd name="connsiteY57" fmla="*/ 4276352 h 6858000"/>
              <a:gd name="connsiteX58" fmla="*/ 2356968 w 11816380"/>
              <a:gd name="connsiteY58" fmla="*/ 4104655 h 6858000"/>
              <a:gd name="connsiteX59" fmla="*/ 2741875 w 11816380"/>
              <a:gd name="connsiteY59" fmla="*/ 3505835 h 6858000"/>
              <a:gd name="connsiteX60" fmla="*/ 2827910 w 11816380"/>
              <a:gd name="connsiteY60" fmla="*/ 3396765 h 6858000"/>
              <a:gd name="connsiteX61" fmla="*/ 2924580 w 11816380"/>
              <a:gd name="connsiteY61" fmla="*/ 3353018 h 6858000"/>
              <a:gd name="connsiteX62" fmla="*/ 3068218 w 11816380"/>
              <a:gd name="connsiteY62" fmla="*/ 3200632 h 6858000"/>
              <a:gd name="connsiteX63" fmla="*/ 3180481 w 11816380"/>
              <a:gd name="connsiteY63" fmla="*/ 3072491 h 6858000"/>
              <a:gd name="connsiteX64" fmla="*/ 3266384 w 11816380"/>
              <a:gd name="connsiteY64" fmla="*/ 3000345 h 6858000"/>
              <a:gd name="connsiteX65" fmla="*/ 3370119 w 11816380"/>
              <a:gd name="connsiteY65" fmla="*/ 2923806 h 6858000"/>
              <a:gd name="connsiteX66" fmla="*/ 3399194 w 11816380"/>
              <a:gd name="connsiteY66" fmla="*/ 2897238 h 6858000"/>
              <a:gd name="connsiteX67" fmla="*/ 3474985 w 11816380"/>
              <a:gd name="connsiteY67" fmla="*/ 2821875 h 6858000"/>
              <a:gd name="connsiteX68" fmla="*/ 3949309 w 11816380"/>
              <a:gd name="connsiteY68" fmla="*/ 2610411 h 6858000"/>
              <a:gd name="connsiteX69" fmla="*/ 4156139 w 11816380"/>
              <a:gd name="connsiteY69" fmla="*/ 2413665 h 6858000"/>
              <a:gd name="connsiteX70" fmla="*/ 4214917 w 11816380"/>
              <a:gd name="connsiteY70" fmla="*/ 2391331 h 6858000"/>
              <a:gd name="connsiteX71" fmla="*/ 4288005 w 11816380"/>
              <a:gd name="connsiteY71" fmla="*/ 2354999 h 6858000"/>
              <a:gd name="connsiteX72" fmla="*/ 4358061 w 11816380"/>
              <a:gd name="connsiteY72" fmla="*/ 2319819 h 6858000"/>
              <a:gd name="connsiteX73" fmla="*/ 4405052 w 11816380"/>
              <a:gd name="connsiteY73" fmla="*/ 2274688 h 6858000"/>
              <a:gd name="connsiteX74" fmla="*/ 4471333 w 11816380"/>
              <a:gd name="connsiteY74" fmla="*/ 2236968 h 6858000"/>
              <a:gd name="connsiteX75" fmla="*/ 4841095 w 11816380"/>
              <a:gd name="connsiteY75" fmla="*/ 1968135 h 6858000"/>
              <a:gd name="connsiteX76" fmla="*/ 5008479 w 11816380"/>
              <a:gd name="connsiteY76" fmla="*/ 1888679 h 6858000"/>
              <a:gd name="connsiteX77" fmla="*/ 5180683 w 11816380"/>
              <a:gd name="connsiteY77" fmla="*/ 1753061 h 6858000"/>
              <a:gd name="connsiteX78" fmla="*/ 5665116 w 11816380"/>
              <a:gd name="connsiteY78" fmla="*/ 1552454 h 6858000"/>
              <a:gd name="connsiteX79" fmla="*/ 6116480 w 11816380"/>
              <a:gd name="connsiteY79" fmla="*/ 1319724 h 6858000"/>
              <a:gd name="connsiteX80" fmla="*/ 6252872 w 11816380"/>
              <a:gd name="connsiteY80" fmla="*/ 1225617 h 6858000"/>
              <a:gd name="connsiteX81" fmla="*/ 6346295 w 11816380"/>
              <a:gd name="connsiteY81" fmla="*/ 1201230 h 6858000"/>
              <a:gd name="connsiteX82" fmla="*/ 6393706 w 11816380"/>
              <a:gd name="connsiteY82" fmla="*/ 1174911 h 6858000"/>
              <a:gd name="connsiteX83" fmla="*/ 6582798 w 11816380"/>
              <a:gd name="connsiteY83" fmla="*/ 1126130 h 6858000"/>
              <a:gd name="connsiteX84" fmla="*/ 6646379 w 11816380"/>
              <a:gd name="connsiteY84" fmla="*/ 1058806 h 6858000"/>
              <a:gd name="connsiteX85" fmla="*/ 6707073 w 11816380"/>
              <a:gd name="connsiteY85" fmla="*/ 972122 h 6858000"/>
              <a:gd name="connsiteX86" fmla="*/ 6998235 w 11816380"/>
              <a:gd name="connsiteY86" fmla="*/ 863403 h 6858000"/>
              <a:gd name="connsiteX87" fmla="*/ 7094498 w 11816380"/>
              <a:gd name="connsiteY87" fmla="*/ 808270 h 6858000"/>
              <a:gd name="connsiteX88" fmla="*/ 7151544 w 11816380"/>
              <a:gd name="connsiteY88" fmla="*/ 781198 h 6858000"/>
              <a:gd name="connsiteX89" fmla="*/ 7158731 w 11816380"/>
              <a:gd name="connsiteY89" fmla="*/ 781044 h 6858000"/>
              <a:gd name="connsiteX90" fmla="*/ 7274420 w 11816380"/>
              <a:gd name="connsiteY90" fmla="*/ 661941 h 6858000"/>
              <a:gd name="connsiteX91" fmla="*/ 7298271 w 11816380"/>
              <a:gd name="connsiteY91" fmla="*/ 649697 h 6858000"/>
              <a:gd name="connsiteX92" fmla="*/ 7401066 w 11816380"/>
              <a:gd name="connsiteY92" fmla="*/ 511127 h 6858000"/>
              <a:gd name="connsiteX93" fmla="*/ 7476746 w 11816380"/>
              <a:gd name="connsiteY93" fmla="*/ 449992 h 6858000"/>
              <a:gd name="connsiteX94" fmla="*/ 7593104 w 11816380"/>
              <a:gd name="connsiteY94" fmla="*/ 389139 h 6858000"/>
              <a:gd name="connsiteX95" fmla="*/ 7996473 w 11816380"/>
              <a:gd name="connsiteY95" fmla="*/ 124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816380" h="6858000">
                <a:moveTo>
                  <a:pt x="8367" y="6848079"/>
                </a:moveTo>
                <a:lnTo>
                  <a:pt x="946" y="6858000"/>
                </a:lnTo>
                <a:lnTo>
                  <a:pt x="0" y="6858000"/>
                </a:lnTo>
                <a:close/>
                <a:moveTo>
                  <a:pt x="8008701" y="0"/>
                </a:moveTo>
                <a:lnTo>
                  <a:pt x="11816380" y="0"/>
                </a:lnTo>
                <a:lnTo>
                  <a:pt x="11816380" y="6858000"/>
                </a:lnTo>
                <a:lnTo>
                  <a:pt x="12879" y="6858000"/>
                </a:lnTo>
                <a:lnTo>
                  <a:pt x="185257" y="6681490"/>
                </a:lnTo>
                <a:lnTo>
                  <a:pt x="349627" y="6491141"/>
                </a:lnTo>
                <a:lnTo>
                  <a:pt x="435850" y="6356175"/>
                </a:lnTo>
                <a:lnTo>
                  <a:pt x="513949" y="6236376"/>
                </a:lnTo>
                <a:cubicBezTo>
                  <a:pt x="549141" y="6113665"/>
                  <a:pt x="589071" y="6135413"/>
                  <a:pt x="644725" y="6047133"/>
                </a:cubicBezTo>
                <a:cubicBezTo>
                  <a:pt x="712062" y="5950197"/>
                  <a:pt x="703016" y="6017252"/>
                  <a:pt x="755864" y="5875377"/>
                </a:cubicBezTo>
                <a:cubicBezTo>
                  <a:pt x="781231" y="5873328"/>
                  <a:pt x="793445" y="5858999"/>
                  <a:pt x="805295" y="5828953"/>
                </a:cubicBezTo>
                <a:cubicBezTo>
                  <a:pt x="822240" y="5805796"/>
                  <a:pt x="839845" y="5801743"/>
                  <a:pt x="854705" y="5795741"/>
                </a:cubicBezTo>
                <a:lnTo>
                  <a:pt x="864711" y="5789123"/>
                </a:lnTo>
                <a:lnTo>
                  <a:pt x="915038" y="5676299"/>
                </a:lnTo>
                <a:lnTo>
                  <a:pt x="891159" y="5752283"/>
                </a:lnTo>
                <a:cubicBezTo>
                  <a:pt x="891247" y="5752319"/>
                  <a:pt x="891334" y="5752355"/>
                  <a:pt x="891423" y="5752392"/>
                </a:cubicBezTo>
                <a:lnTo>
                  <a:pt x="933153" y="5622359"/>
                </a:lnTo>
                <a:cubicBezTo>
                  <a:pt x="957432" y="5594851"/>
                  <a:pt x="979837" y="5564309"/>
                  <a:pt x="988982" y="5555854"/>
                </a:cubicBezTo>
                <a:cubicBezTo>
                  <a:pt x="1014562" y="5557498"/>
                  <a:pt x="1014592" y="5540846"/>
                  <a:pt x="1027589" y="5528213"/>
                </a:cubicBezTo>
                <a:cubicBezTo>
                  <a:pt x="1040025" y="5531526"/>
                  <a:pt x="1052240" y="5522509"/>
                  <a:pt x="1049768" y="5510295"/>
                </a:cubicBezTo>
                <a:cubicBezTo>
                  <a:pt x="1028205" y="5493040"/>
                  <a:pt x="1093698" y="5472501"/>
                  <a:pt x="1086224" y="5455516"/>
                </a:cubicBezTo>
                <a:cubicBezTo>
                  <a:pt x="1109218" y="5435092"/>
                  <a:pt x="1218059" y="5379864"/>
                  <a:pt x="1219479" y="5343472"/>
                </a:cubicBezTo>
                <a:cubicBezTo>
                  <a:pt x="1262343" y="5297185"/>
                  <a:pt x="1291871" y="5290784"/>
                  <a:pt x="1313068" y="5275221"/>
                </a:cubicBezTo>
                <a:cubicBezTo>
                  <a:pt x="1338201" y="5263736"/>
                  <a:pt x="1316257" y="5288451"/>
                  <a:pt x="1370857" y="5250801"/>
                </a:cubicBezTo>
                <a:lnTo>
                  <a:pt x="1383927" y="5241501"/>
                </a:lnTo>
                <a:lnTo>
                  <a:pt x="1389964" y="5235966"/>
                </a:lnTo>
                <a:cubicBezTo>
                  <a:pt x="1405217" y="5221853"/>
                  <a:pt x="1420713" y="5207094"/>
                  <a:pt x="1436180" y="5191057"/>
                </a:cubicBezTo>
                <a:cubicBezTo>
                  <a:pt x="1447510" y="5179996"/>
                  <a:pt x="1455651" y="5174758"/>
                  <a:pt x="1462293" y="5172481"/>
                </a:cubicBezTo>
                <a:lnTo>
                  <a:pt x="1471185" y="5172057"/>
                </a:lnTo>
                <a:lnTo>
                  <a:pt x="1484305" y="5160542"/>
                </a:lnTo>
                <a:cubicBezTo>
                  <a:pt x="1521747" y="5126137"/>
                  <a:pt x="1556786" y="5090762"/>
                  <a:pt x="1554881" y="5084696"/>
                </a:cubicBezTo>
                <a:cubicBezTo>
                  <a:pt x="1582217" y="5063462"/>
                  <a:pt x="1607343" y="5003712"/>
                  <a:pt x="1636417" y="5001825"/>
                </a:cubicBezTo>
                <a:cubicBezTo>
                  <a:pt x="1616819" y="4983976"/>
                  <a:pt x="1670522" y="4974167"/>
                  <a:pt x="1660648" y="4950880"/>
                </a:cubicBezTo>
                <a:cubicBezTo>
                  <a:pt x="1672286" y="4924466"/>
                  <a:pt x="1699662" y="4862319"/>
                  <a:pt x="1706248" y="4843347"/>
                </a:cubicBezTo>
                <a:lnTo>
                  <a:pt x="1710144" y="4829405"/>
                </a:lnTo>
                <a:lnTo>
                  <a:pt x="1719000" y="4829676"/>
                </a:lnTo>
                <a:lnTo>
                  <a:pt x="1733138" y="4813339"/>
                </a:lnTo>
                <a:cubicBezTo>
                  <a:pt x="1743107" y="4809262"/>
                  <a:pt x="1767517" y="4813476"/>
                  <a:pt x="1778821" y="4805218"/>
                </a:cubicBezTo>
                <a:cubicBezTo>
                  <a:pt x="1799902" y="4784351"/>
                  <a:pt x="1786939" y="4756652"/>
                  <a:pt x="1800963" y="4763797"/>
                </a:cubicBezTo>
                <a:cubicBezTo>
                  <a:pt x="1799788" y="4753414"/>
                  <a:pt x="1803373" y="4744848"/>
                  <a:pt x="1810119" y="4737383"/>
                </a:cubicBezTo>
                <a:lnTo>
                  <a:pt x="1827836" y="4724888"/>
                </a:lnTo>
                <a:lnTo>
                  <a:pt x="1833582" y="4707016"/>
                </a:lnTo>
                <a:cubicBezTo>
                  <a:pt x="1848678" y="4692142"/>
                  <a:pt x="1902064" y="4649397"/>
                  <a:pt x="1918415" y="4635645"/>
                </a:cubicBezTo>
                <a:lnTo>
                  <a:pt x="1931685" y="4624502"/>
                </a:lnTo>
                <a:lnTo>
                  <a:pt x="1935030" y="4613163"/>
                </a:lnTo>
                <a:cubicBezTo>
                  <a:pt x="1938529" y="4604374"/>
                  <a:pt x="1943710" y="4597333"/>
                  <a:pt x="1952342" y="4594063"/>
                </a:cubicBezTo>
                <a:lnTo>
                  <a:pt x="1961790" y="4592968"/>
                </a:lnTo>
                <a:lnTo>
                  <a:pt x="1960579" y="4588653"/>
                </a:lnTo>
                <a:cubicBezTo>
                  <a:pt x="1971951" y="4572611"/>
                  <a:pt x="2016445" y="4514635"/>
                  <a:pt x="2030023" y="4496718"/>
                </a:cubicBezTo>
                <a:cubicBezTo>
                  <a:pt x="2037392" y="4499564"/>
                  <a:pt x="2039280" y="4485769"/>
                  <a:pt x="2042051" y="4481148"/>
                </a:cubicBezTo>
                <a:cubicBezTo>
                  <a:pt x="2059877" y="4470506"/>
                  <a:pt x="2114169" y="4446888"/>
                  <a:pt x="2136989" y="4432859"/>
                </a:cubicBezTo>
                <a:lnTo>
                  <a:pt x="2162370" y="4411168"/>
                </a:lnTo>
                <a:lnTo>
                  <a:pt x="2169275" y="4403806"/>
                </a:lnTo>
                <a:lnTo>
                  <a:pt x="2181740" y="4389325"/>
                </a:lnTo>
                <a:lnTo>
                  <a:pt x="2222578" y="4276352"/>
                </a:lnTo>
                <a:cubicBezTo>
                  <a:pt x="2234385" y="4218357"/>
                  <a:pt x="2266630" y="4150320"/>
                  <a:pt x="2356968" y="4104655"/>
                </a:cubicBezTo>
                <a:cubicBezTo>
                  <a:pt x="2558762" y="3959115"/>
                  <a:pt x="2648835" y="3578349"/>
                  <a:pt x="2741875" y="3505835"/>
                </a:cubicBezTo>
                <a:cubicBezTo>
                  <a:pt x="2766846" y="3430647"/>
                  <a:pt x="2753505" y="3521850"/>
                  <a:pt x="2827910" y="3396765"/>
                </a:cubicBezTo>
                <a:cubicBezTo>
                  <a:pt x="2839568" y="3397751"/>
                  <a:pt x="2911438" y="3354325"/>
                  <a:pt x="2924580" y="3353018"/>
                </a:cubicBezTo>
                <a:cubicBezTo>
                  <a:pt x="2998120" y="3313808"/>
                  <a:pt x="3048476" y="3247004"/>
                  <a:pt x="3068218" y="3200632"/>
                </a:cubicBezTo>
                <a:cubicBezTo>
                  <a:pt x="3101903" y="3153666"/>
                  <a:pt x="3139850" y="3111386"/>
                  <a:pt x="3180481" y="3072491"/>
                </a:cubicBezTo>
                <a:lnTo>
                  <a:pt x="3266384" y="3000345"/>
                </a:lnTo>
                <a:lnTo>
                  <a:pt x="3370119" y="2923806"/>
                </a:lnTo>
                <a:lnTo>
                  <a:pt x="3399194" y="2897238"/>
                </a:lnTo>
                <a:cubicBezTo>
                  <a:pt x="3440810" y="2862165"/>
                  <a:pt x="3435851" y="2856396"/>
                  <a:pt x="3474985" y="2821875"/>
                </a:cubicBezTo>
                <a:cubicBezTo>
                  <a:pt x="3570799" y="2755925"/>
                  <a:pt x="3837237" y="2678248"/>
                  <a:pt x="3949309" y="2610411"/>
                </a:cubicBezTo>
                <a:cubicBezTo>
                  <a:pt x="4042919" y="2538961"/>
                  <a:pt x="4112740" y="2516271"/>
                  <a:pt x="4156139" y="2413665"/>
                </a:cubicBezTo>
                <a:lnTo>
                  <a:pt x="4214917" y="2391331"/>
                </a:lnTo>
                <a:lnTo>
                  <a:pt x="4288005" y="2354999"/>
                </a:lnTo>
                <a:lnTo>
                  <a:pt x="4358061" y="2319819"/>
                </a:lnTo>
                <a:lnTo>
                  <a:pt x="4405052" y="2274688"/>
                </a:lnTo>
                <a:lnTo>
                  <a:pt x="4471333" y="2236968"/>
                </a:lnTo>
                <a:cubicBezTo>
                  <a:pt x="4542128" y="2157460"/>
                  <a:pt x="4751570" y="2026184"/>
                  <a:pt x="4841095" y="1968135"/>
                </a:cubicBezTo>
                <a:cubicBezTo>
                  <a:pt x="4930620" y="1910087"/>
                  <a:pt x="4924603" y="1946910"/>
                  <a:pt x="5008479" y="1888679"/>
                </a:cubicBezTo>
                <a:cubicBezTo>
                  <a:pt x="5037447" y="1831206"/>
                  <a:pt x="5108650" y="1768433"/>
                  <a:pt x="5180683" y="1753061"/>
                </a:cubicBezTo>
                <a:cubicBezTo>
                  <a:pt x="5306522" y="1654524"/>
                  <a:pt x="5563838" y="1570601"/>
                  <a:pt x="5665116" y="1552454"/>
                </a:cubicBezTo>
                <a:cubicBezTo>
                  <a:pt x="5806563" y="1481525"/>
                  <a:pt x="6022714" y="1376484"/>
                  <a:pt x="6116480" y="1319724"/>
                </a:cubicBezTo>
                <a:cubicBezTo>
                  <a:pt x="6210243" y="1262964"/>
                  <a:pt x="6170277" y="1255962"/>
                  <a:pt x="6252872" y="1225617"/>
                </a:cubicBezTo>
                <a:cubicBezTo>
                  <a:pt x="6344027" y="1204162"/>
                  <a:pt x="6255140" y="1222685"/>
                  <a:pt x="6346295" y="1201230"/>
                </a:cubicBezTo>
                <a:cubicBezTo>
                  <a:pt x="6359073" y="1188623"/>
                  <a:pt x="6384988" y="1179503"/>
                  <a:pt x="6393706" y="1174911"/>
                </a:cubicBezTo>
                <a:lnTo>
                  <a:pt x="6582798" y="1126130"/>
                </a:lnTo>
                <a:lnTo>
                  <a:pt x="6646379" y="1058806"/>
                </a:lnTo>
                <a:cubicBezTo>
                  <a:pt x="6690380" y="1016954"/>
                  <a:pt x="6670357" y="1012595"/>
                  <a:pt x="6707073" y="972122"/>
                </a:cubicBezTo>
                <a:cubicBezTo>
                  <a:pt x="6805050" y="966099"/>
                  <a:pt x="6905605" y="801792"/>
                  <a:pt x="6998235" y="863403"/>
                </a:cubicBezTo>
                <a:cubicBezTo>
                  <a:pt x="7051064" y="810193"/>
                  <a:pt x="7042448" y="760955"/>
                  <a:pt x="7094498" y="808270"/>
                </a:cubicBezTo>
                <a:cubicBezTo>
                  <a:pt x="7113972" y="791641"/>
                  <a:pt x="7132786" y="784262"/>
                  <a:pt x="7151544" y="781198"/>
                </a:cubicBezTo>
                <a:lnTo>
                  <a:pt x="7158731" y="781044"/>
                </a:lnTo>
                <a:lnTo>
                  <a:pt x="7274420" y="661941"/>
                </a:lnTo>
                <a:lnTo>
                  <a:pt x="7298271" y="649697"/>
                </a:lnTo>
                <a:lnTo>
                  <a:pt x="7401066" y="511127"/>
                </a:lnTo>
                <a:lnTo>
                  <a:pt x="7476746" y="449992"/>
                </a:lnTo>
                <a:lnTo>
                  <a:pt x="7593104" y="389139"/>
                </a:lnTo>
                <a:cubicBezTo>
                  <a:pt x="7766913" y="299698"/>
                  <a:pt x="7873028" y="146034"/>
                  <a:pt x="7996473" y="1245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8875E3E-9B19-48D9-A325-5E154ACFD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294694">
            <a:off x="-251317" y="-312869"/>
            <a:ext cx="7766407" cy="5322018"/>
          </a:xfrm>
          <a:custGeom>
            <a:avLst/>
            <a:gdLst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20116 w 7766407"/>
              <a:gd name="connsiteY156" fmla="*/ 755866 h 5322018"/>
              <a:gd name="connsiteX157" fmla="*/ 443847 w 7766407"/>
              <a:gd name="connsiteY157" fmla="*/ 346023 h 5322018"/>
              <a:gd name="connsiteX158" fmla="*/ 445556 w 7766407"/>
              <a:gd name="connsiteY158" fmla="*/ 318255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43847 w 7766407"/>
              <a:gd name="connsiteY156" fmla="*/ 346023 h 5322018"/>
              <a:gd name="connsiteX157" fmla="*/ 445556 w 7766407"/>
              <a:gd name="connsiteY157" fmla="*/ 318255 h 5322018"/>
              <a:gd name="connsiteX158" fmla="*/ 473895 w 7766407"/>
              <a:gd name="connsiteY158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45556 w 7766407"/>
              <a:gd name="connsiteY156" fmla="*/ 318255 h 5322018"/>
              <a:gd name="connsiteX157" fmla="*/ 473895 w 7766407"/>
              <a:gd name="connsiteY157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73895 w 7766407"/>
              <a:gd name="connsiteY156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43847 w 7766407"/>
              <a:gd name="connsiteY154" fmla="*/ 346023 h 5322018"/>
              <a:gd name="connsiteX155" fmla="*/ 473895 w 7766407"/>
              <a:gd name="connsiteY155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73895 w 7766407"/>
              <a:gd name="connsiteY154" fmla="*/ 0 h 532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7766407" h="5322018">
                <a:moveTo>
                  <a:pt x="473895" y="0"/>
                </a:moveTo>
                <a:lnTo>
                  <a:pt x="7766407" y="649356"/>
                </a:lnTo>
                <a:lnTo>
                  <a:pt x="7754419" y="656832"/>
                </a:lnTo>
                <a:cubicBezTo>
                  <a:pt x="7726474" y="677470"/>
                  <a:pt x="7696788" y="705576"/>
                  <a:pt x="7674875" y="705925"/>
                </a:cubicBezTo>
                <a:cubicBezTo>
                  <a:pt x="7659838" y="692337"/>
                  <a:pt x="7619354" y="711670"/>
                  <a:pt x="7594593" y="715147"/>
                </a:cubicBezTo>
                <a:cubicBezTo>
                  <a:pt x="7553036" y="756392"/>
                  <a:pt x="7553949" y="790366"/>
                  <a:pt x="7522045" y="799587"/>
                </a:cubicBezTo>
                <a:cubicBezTo>
                  <a:pt x="7499833" y="804948"/>
                  <a:pt x="7434970" y="857646"/>
                  <a:pt x="7399327" y="845960"/>
                </a:cubicBezTo>
                <a:cubicBezTo>
                  <a:pt x="7373461" y="881898"/>
                  <a:pt x="7346529" y="865787"/>
                  <a:pt x="7322627" y="887773"/>
                </a:cubicBezTo>
                <a:cubicBezTo>
                  <a:pt x="7261844" y="921968"/>
                  <a:pt x="7241893" y="963214"/>
                  <a:pt x="7151262" y="984886"/>
                </a:cubicBezTo>
                <a:cubicBezTo>
                  <a:pt x="7056829" y="1041135"/>
                  <a:pt x="6851604" y="1071499"/>
                  <a:pt x="6756023" y="1188542"/>
                </a:cubicBezTo>
                <a:cubicBezTo>
                  <a:pt x="6730515" y="1182883"/>
                  <a:pt x="6727803" y="1236044"/>
                  <a:pt x="6712672" y="1246467"/>
                </a:cubicBezTo>
                <a:cubicBezTo>
                  <a:pt x="6700674" y="1241234"/>
                  <a:pt x="6686914" y="1248210"/>
                  <a:pt x="6687440" y="1260662"/>
                </a:cubicBezTo>
                <a:cubicBezTo>
                  <a:pt x="6706387" y="1281105"/>
                  <a:pt x="6637089" y="1291049"/>
                  <a:pt x="6641885" y="1309000"/>
                </a:cubicBezTo>
                <a:cubicBezTo>
                  <a:pt x="6615428" y="1325541"/>
                  <a:pt x="6496868" y="1362901"/>
                  <a:pt x="6489577" y="1398613"/>
                </a:cubicBezTo>
                <a:cubicBezTo>
                  <a:pt x="6438934" y="1437557"/>
                  <a:pt x="6408150" y="1439216"/>
                  <a:pt x="6384287" y="1451239"/>
                </a:cubicBezTo>
                <a:cubicBezTo>
                  <a:pt x="6353231" y="1459670"/>
                  <a:pt x="6322480" y="1490139"/>
                  <a:pt x="6220937" y="1540763"/>
                </a:cubicBezTo>
                <a:cubicBezTo>
                  <a:pt x="6204693" y="1542635"/>
                  <a:pt x="6108072" y="1588639"/>
                  <a:pt x="6109958" y="1601219"/>
                </a:cubicBezTo>
                <a:cubicBezTo>
                  <a:pt x="6078993" y="1617872"/>
                  <a:pt x="6044057" y="1672908"/>
                  <a:pt x="6014458" y="1670184"/>
                </a:cubicBezTo>
                <a:cubicBezTo>
                  <a:pt x="5969352" y="1710290"/>
                  <a:pt x="5873335" y="1807008"/>
                  <a:pt x="5839315" y="1841855"/>
                </a:cubicBezTo>
                <a:cubicBezTo>
                  <a:pt x="5814714" y="1859136"/>
                  <a:pt x="5823315" y="1888532"/>
                  <a:pt x="5810333" y="1879264"/>
                </a:cubicBezTo>
                <a:cubicBezTo>
                  <a:pt x="5809847" y="1889703"/>
                  <a:pt x="5804854" y="1897596"/>
                  <a:pt x="5796856" y="1903903"/>
                </a:cubicBezTo>
                <a:lnTo>
                  <a:pt x="5776991" y="1913445"/>
                </a:lnTo>
                <a:lnTo>
                  <a:pt x="5768324" y="1930187"/>
                </a:lnTo>
                <a:cubicBezTo>
                  <a:pt x="5763604" y="1934681"/>
                  <a:pt x="5756862" y="1937046"/>
                  <a:pt x="5746715" y="1935728"/>
                </a:cubicBezTo>
                <a:cubicBezTo>
                  <a:pt x="5742675" y="1938108"/>
                  <a:pt x="5736889" y="1941888"/>
                  <a:pt x="5730244" y="1946380"/>
                </a:cubicBezTo>
                <a:lnTo>
                  <a:pt x="5551772" y="2005270"/>
                </a:lnTo>
                <a:cubicBezTo>
                  <a:pt x="5468669" y="2047436"/>
                  <a:pt x="5320429" y="2119450"/>
                  <a:pt x="5246617" y="2162655"/>
                </a:cubicBezTo>
                <a:lnTo>
                  <a:pt x="5108893" y="2264498"/>
                </a:lnTo>
                <a:lnTo>
                  <a:pt x="4972149" y="2387894"/>
                </a:lnTo>
                <a:cubicBezTo>
                  <a:pt x="4958199" y="2397068"/>
                  <a:pt x="4944146" y="2406292"/>
                  <a:pt x="4933888" y="2412305"/>
                </a:cubicBezTo>
                <a:cubicBezTo>
                  <a:pt x="4926031" y="2437683"/>
                  <a:pt x="4906397" y="2420081"/>
                  <a:pt x="4886680" y="2435959"/>
                </a:cubicBezTo>
                <a:cubicBezTo>
                  <a:pt x="4879505" y="2447520"/>
                  <a:pt x="4872446" y="2452218"/>
                  <a:pt x="4858349" y="2449951"/>
                </a:cubicBezTo>
                <a:cubicBezTo>
                  <a:pt x="4826189" y="2504934"/>
                  <a:pt x="4829559" y="2465158"/>
                  <a:pt x="4790282" y="2498841"/>
                </a:cubicBezTo>
                <a:cubicBezTo>
                  <a:pt x="4757654" y="2530220"/>
                  <a:pt x="4717406" y="2559468"/>
                  <a:pt x="4695421" y="2608329"/>
                </a:cubicBezTo>
                <a:cubicBezTo>
                  <a:pt x="4692985" y="2620404"/>
                  <a:pt x="4673890" y="2621247"/>
                  <a:pt x="4660953" y="2633640"/>
                </a:cubicBezTo>
                <a:cubicBezTo>
                  <a:pt x="4648016" y="2646033"/>
                  <a:pt x="4637843" y="2667289"/>
                  <a:pt x="4617793" y="2682689"/>
                </a:cubicBezTo>
                <a:cubicBezTo>
                  <a:pt x="4582940" y="2707208"/>
                  <a:pt x="4543392" y="2708552"/>
                  <a:pt x="4540653" y="2726039"/>
                </a:cubicBezTo>
                <a:cubicBezTo>
                  <a:pt x="4520518" y="2734895"/>
                  <a:pt x="4484610" y="2733666"/>
                  <a:pt x="4478244" y="2754222"/>
                </a:cubicBezTo>
                <a:cubicBezTo>
                  <a:pt x="4469356" y="2744308"/>
                  <a:pt x="4460963" y="2773581"/>
                  <a:pt x="4445069" y="2771978"/>
                </a:cubicBezTo>
                <a:cubicBezTo>
                  <a:pt x="4433079" y="2769658"/>
                  <a:pt x="4427736" y="2777998"/>
                  <a:pt x="4418912" y="2782732"/>
                </a:cubicBezTo>
                <a:cubicBezTo>
                  <a:pt x="4404355" y="2783300"/>
                  <a:pt x="4370000" y="2810533"/>
                  <a:pt x="4363178" y="2821763"/>
                </a:cubicBezTo>
                <a:cubicBezTo>
                  <a:pt x="4350513" y="2855639"/>
                  <a:pt x="4286603" y="2864646"/>
                  <a:pt x="4275326" y="2891335"/>
                </a:cubicBezTo>
                <a:cubicBezTo>
                  <a:pt x="4269304" y="2897284"/>
                  <a:pt x="4262661" y="2901653"/>
                  <a:pt x="4255667" y="2905018"/>
                </a:cubicBezTo>
                <a:lnTo>
                  <a:pt x="4234983" y="2912298"/>
                </a:lnTo>
                <a:lnTo>
                  <a:pt x="4226882" y="2910079"/>
                </a:lnTo>
                <a:lnTo>
                  <a:pt x="4215462" y="2916885"/>
                </a:lnTo>
                <a:lnTo>
                  <a:pt x="4211632" y="2917760"/>
                </a:lnTo>
                <a:lnTo>
                  <a:pt x="4190465" y="2923708"/>
                </a:lnTo>
                <a:cubicBezTo>
                  <a:pt x="4211448" y="2943977"/>
                  <a:pt x="4137000" y="2948398"/>
                  <a:pt x="4164947" y="2959675"/>
                </a:cubicBezTo>
                <a:cubicBezTo>
                  <a:pt x="4131823" y="2976992"/>
                  <a:pt x="4167115" y="2983181"/>
                  <a:pt x="4117371" y="2984784"/>
                </a:cubicBezTo>
                <a:cubicBezTo>
                  <a:pt x="4074961" y="3029115"/>
                  <a:pt x="3930684" y="3042351"/>
                  <a:pt x="3904979" y="3091607"/>
                </a:cubicBezTo>
                <a:cubicBezTo>
                  <a:pt x="3848569" y="3136734"/>
                  <a:pt x="3808307" y="3221571"/>
                  <a:pt x="3778911" y="3255548"/>
                </a:cubicBezTo>
                <a:lnTo>
                  <a:pt x="3728606" y="3295465"/>
                </a:lnTo>
                <a:lnTo>
                  <a:pt x="3718668" y="3304992"/>
                </a:lnTo>
                <a:lnTo>
                  <a:pt x="3717842" y="3305447"/>
                </a:lnTo>
                <a:lnTo>
                  <a:pt x="3718578" y="3308616"/>
                </a:lnTo>
                <a:lnTo>
                  <a:pt x="3712398" y="3318359"/>
                </a:lnTo>
                <a:lnTo>
                  <a:pt x="3702979" y="3338545"/>
                </a:lnTo>
                <a:lnTo>
                  <a:pt x="3698626" y="3341390"/>
                </a:lnTo>
                <a:lnTo>
                  <a:pt x="3680384" y="3370390"/>
                </a:lnTo>
                <a:lnTo>
                  <a:pt x="3678906" y="3370346"/>
                </a:lnTo>
                <a:cubicBezTo>
                  <a:pt x="3675169" y="3370915"/>
                  <a:pt x="3671627" y="3372581"/>
                  <a:pt x="3668393" y="3376590"/>
                </a:cubicBezTo>
                <a:cubicBezTo>
                  <a:pt x="3665128" y="3373435"/>
                  <a:pt x="3662941" y="3371857"/>
                  <a:pt x="3661364" y="3371467"/>
                </a:cubicBezTo>
                <a:lnTo>
                  <a:pt x="3658334" y="3373274"/>
                </a:lnTo>
                <a:lnTo>
                  <a:pt x="3657792" y="3373950"/>
                </a:lnTo>
                <a:lnTo>
                  <a:pt x="3651105" y="3389533"/>
                </a:lnTo>
                <a:lnTo>
                  <a:pt x="3648132" y="3388884"/>
                </a:lnTo>
                <a:lnTo>
                  <a:pt x="3643801" y="3396002"/>
                </a:lnTo>
                <a:lnTo>
                  <a:pt x="3639159" y="3398369"/>
                </a:lnTo>
                <a:lnTo>
                  <a:pt x="3617811" y="3425254"/>
                </a:lnTo>
                <a:lnTo>
                  <a:pt x="3616346" y="3425054"/>
                </a:lnTo>
                <a:cubicBezTo>
                  <a:pt x="3612568" y="3425220"/>
                  <a:pt x="3608861" y="3426500"/>
                  <a:pt x="3605202" y="3430140"/>
                </a:cubicBezTo>
                <a:cubicBezTo>
                  <a:pt x="3593624" y="3416203"/>
                  <a:pt x="3596350" y="3429196"/>
                  <a:pt x="3586582" y="3441167"/>
                </a:cubicBezTo>
                <a:lnTo>
                  <a:pt x="3580103" y="3439005"/>
                </a:lnTo>
                <a:lnTo>
                  <a:pt x="3576872" y="3444094"/>
                </a:lnTo>
                <a:lnTo>
                  <a:pt x="3572338" y="3449943"/>
                </a:lnTo>
                <a:lnTo>
                  <a:pt x="3571965" y="3449964"/>
                </a:lnTo>
                <a:cubicBezTo>
                  <a:pt x="3570381" y="3451036"/>
                  <a:pt x="3568666" y="3452883"/>
                  <a:pt x="3566623" y="3455947"/>
                </a:cubicBezTo>
                <a:lnTo>
                  <a:pt x="3564070" y="3460601"/>
                </a:lnTo>
                <a:lnTo>
                  <a:pt x="3526726" y="3463163"/>
                </a:lnTo>
                <a:lnTo>
                  <a:pt x="3525139" y="3464518"/>
                </a:lnTo>
                <a:lnTo>
                  <a:pt x="3506741" y="3487501"/>
                </a:lnTo>
                <a:lnTo>
                  <a:pt x="3501585" y="3492832"/>
                </a:lnTo>
                <a:lnTo>
                  <a:pt x="3501212" y="3492813"/>
                </a:lnTo>
                <a:cubicBezTo>
                  <a:pt x="3499519" y="3493712"/>
                  <a:pt x="3497607" y="3495365"/>
                  <a:pt x="3495239" y="3498192"/>
                </a:cubicBezTo>
                <a:lnTo>
                  <a:pt x="3492183" y="3502548"/>
                </a:lnTo>
                <a:lnTo>
                  <a:pt x="3476697" y="3501956"/>
                </a:lnTo>
                <a:lnTo>
                  <a:pt x="3469187" y="3506574"/>
                </a:lnTo>
                <a:cubicBezTo>
                  <a:pt x="3445645" y="3518609"/>
                  <a:pt x="3423473" y="3525406"/>
                  <a:pt x="3408103" y="3549813"/>
                </a:cubicBezTo>
                <a:cubicBezTo>
                  <a:pt x="3378281" y="3572305"/>
                  <a:pt x="3347536" y="3585981"/>
                  <a:pt x="3326209" y="3609630"/>
                </a:cubicBezTo>
                <a:cubicBezTo>
                  <a:pt x="3312029" y="3612732"/>
                  <a:pt x="3300832" y="3618217"/>
                  <a:pt x="3297595" y="3632513"/>
                </a:cubicBezTo>
                <a:cubicBezTo>
                  <a:pt x="3268034" y="3651465"/>
                  <a:pt x="3252747" y="3646464"/>
                  <a:pt x="3242015" y="3667904"/>
                </a:cubicBezTo>
                <a:cubicBezTo>
                  <a:pt x="3212592" y="3663443"/>
                  <a:pt x="3216999" y="3670428"/>
                  <a:pt x="3213720" y="3680766"/>
                </a:cubicBezTo>
                <a:lnTo>
                  <a:pt x="3212968" y="3681905"/>
                </a:lnTo>
                <a:lnTo>
                  <a:pt x="3208857" y="3681194"/>
                </a:lnTo>
                <a:lnTo>
                  <a:pt x="3203557" y="3683492"/>
                </a:lnTo>
                <a:lnTo>
                  <a:pt x="3192199" y="3693448"/>
                </a:lnTo>
                <a:lnTo>
                  <a:pt x="3188443" y="3697797"/>
                </a:lnTo>
                <a:cubicBezTo>
                  <a:pt x="3185664" y="3700566"/>
                  <a:pt x="3183571" y="3702117"/>
                  <a:pt x="3181853" y="3702869"/>
                </a:cubicBezTo>
                <a:lnTo>
                  <a:pt x="3181526" y="3702803"/>
                </a:lnTo>
                <a:lnTo>
                  <a:pt x="3175672" y="3707933"/>
                </a:lnTo>
                <a:cubicBezTo>
                  <a:pt x="3166167" y="3717032"/>
                  <a:pt x="3157275" y="3726303"/>
                  <a:pt x="3149098" y="3735473"/>
                </a:cubicBezTo>
                <a:cubicBezTo>
                  <a:pt x="3131805" y="3730982"/>
                  <a:pt x="3107037" y="3771274"/>
                  <a:pt x="3093676" y="3747916"/>
                </a:cubicBezTo>
                <a:cubicBezTo>
                  <a:pt x="3082134" y="3759681"/>
                  <a:pt x="3081445" y="3774208"/>
                  <a:pt x="3074500" y="3757479"/>
                </a:cubicBezTo>
                <a:cubicBezTo>
                  <a:pt x="3070379" y="3760967"/>
                  <a:pt x="3066780" y="3761874"/>
                  <a:pt x="3063387" y="3761557"/>
                </a:cubicBezTo>
                <a:lnTo>
                  <a:pt x="3062129" y="3761145"/>
                </a:lnTo>
                <a:lnTo>
                  <a:pt x="3036739" y="3787643"/>
                </a:lnTo>
                <a:lnTo>
                  <a:pt x="3032052" y="3789608"/>
                </a:lnTo>
                <a:lnTo>
                  <a:pt x="3017184" y="3808868"/>
                </a:lnTo>
                <a:lnTo>
                  <a:pt x="3008605" y="3817755"/>
                </a:lnTo>
                <a:cubicBezTo>
                  <a:pt x="3008414" y="3819321"/>
                  <a:pt x="3008224" y="3820887"/>
                  <a:pt x="3008033" y="3822453"/>
                </a:cubicBezTo>
                <a:cubicBezTo>
                  <a:pt x="3006391" y="3826310"/>
                  <a:pt x="3002705" y="3830278"/>
                  <a:pt x="2994428" y="3834466"/>
                </a:cubicBezTo>
                <a:lnTo>
                  <a:pt x="2992169" y="3835021"/>
                </a:lnTo>
                <a:lnTo>
                  <a:pt x="2983549" y="3847993"/>
                </a:lnTo>
                <a:cubicBezTo>
                  <a:pt x="2960510" y="3867678"/>
                  <a:pt x="2901138" y="3908837"/>
                  <a:pt x="2853933" y="3953133"/>
                </a:cubicBezTo>
                <a:cubicBezTo>
                  <a:pt x="2808033" y="3994677"/>
                  <a:pt x="2713619" y="4093809"/>
                  <a:pt x="2700319" y="4113764"/>
                </a:cubicBezTo>
                <a:cubicBezTo>
                  <a:pt x="2643027" y="4162918"/>
                  <a:pt x="2554297" y="4214583"/>
                  <a:pt x="2510176" y="4248057"/>
                </a:cubicBezTo>
                <a:cubicBezTo>
                  <a:pt x="2480008" y="4274910"/>
                  <a:pt x="2451360" y="4302454"/>
                  <a:pt x="2435589" y="4314608"/>
                </a:cubicBezTo>
                <a:cubicBezTo>
                  <a:pt x="2429170" y="4317312"/>
                  <a:pt x="2422437" y="4319228"/>
                  <a:pt x="2415553" y="4320982"/>
                </a:cubicBezTo>
                <a:lnTo>
                  <a:pt x="2411954" y="4321914"/>
                </a:lnTo>
                <a:lnTo>
                  <a:pt x="2354125" y="4349531"/>
                </a:lnTo>
                <a:cubicBezTo>
                  <a:pt x="2343772" y="4371461"/>
                  <a:pt x="2307824" y="4382236"/>
                  <a:pt x="2283738" y="4401913"/>
                </a:cubicBezTo>
                <a:lnTo>
                  <a:pt x="2274639" y="4413265"/>
                </a:lnTo>
                <a:lnTo>
                  <a:pt x="2200361" y="4461969"/>
                </a:lnTo>
                <a:lnTo>
                  <a:pt x="2151385" y="4498639"/>
                </a:lnTo>
                <a:lnTo>
                  <a:pt x="2142612" y="4509639"/>
                </a:lnTo>
                <a:lnTo>
                  <a:pt x="2126867" y="4512135"/>
                </a:lnTo>
                <a:cubicBezTo>
                  <a:pt x="2124531" y="4511693"/>
                  <a:pt x="2122418" y="4510934"/>
                  <a:pt x="2120592" y="4509890"/>
                </a:cubicBezTo>
                <a:lnTo>
                  <a:pt x="2082302" y="4540317"/>
                </a:lnTo>
                <a:lnTo>
                  <a:pt x="2077252" y="4543206"/>
                </a:lnTo>
                <a:lnTo>
                  <a:pt x="2040915" y="4560268"/>
                </a:lnTo>
                <a:lnTo>
                  <a:pt x="1984507" y="4581220"/>
                </a:lnTo>
                <a:cubicBezTo>
                  <a:pt x="1964384" y="4585398"/>
                  <a:pt x="1938044" y="4573840"/>
                  <a:pt x="1921726" y="4594994"/>
                </a:cubicBezTo>
                <a:cubicBezTo>
                  <a:pt x="1920592" y="4581396"/>
                  <a:pt x="1897862" y="4611715"/>
                  <a:pt x="1886796" y="4605417"/>
                </a:cubicBezTo>
                <a:cubicBezTo>
                  <a:pt x="1879070" y="4599422"/>
                  <a:pt x="1870376" y="4607222"/>
                  <a:pt x="1861080" y="4610008"/>
                </a:cubicBezTo>
                <a:cubicBezTo>
                  <a:pt x="1855441" y="4608259"/>
                  <a:pt x="1842338" y="4612554"/>
                  <a:pt x="1829217" y="4618611"/>
                </a:cubicBezTo>
                <a:lnTo>
                  <a:pt x="1809298" y="4630561"/>
                </a:lnTo>
                <a:lnTo>
                  <a:pt x="1734333" y="4646342"/>
                </a:lnTo>
                <a:cubicBezTo>
                  <a:pt x="1653444" y="4693579"/>
                  <a:pt x="1470685" y="4809313"/>
                  <a:pt x="1356409" y="4866278"/>
                </a:cubicBezTo>
                <a:cubicBezTo>
                  <a:pt x="1242133" y="4923243"/>
                  <a:pt x="1130993" y="4949897"/>
                  <a:pt x="1048676" y="4988133"/>
                </a:cubicBezTo>
                <a:lnTo>
                  <a:pt x="862512" y="5095694"/>
                </a:lnTo>
                <a:lnTo>
                  <a:pt x="861635" y="5094880"/>
                </a:lnTo>
                <a:cubicBezTo>
                  <a:pt x="858943" y="5093517"/>
                  <a:pt x="855583" y="5093379"/>
                  <a:pt x="850724" y="5095804"/>
                </a:cubicBezTo>
                <a:cubicBezTo>
                  <a:pt x="851804" y="5076077"/>
                  <a:pt x="845283" y="5091169"/>
                  <a:pt x="830865" y="5100063"/>
                </a:cubicBezTo>
                <a:cubicBezTo>
                  <a:pt x="829326" y="5071407"/>
                  <a:pt x="792234" y="5106340"/>
                  <a:pt x="779694" y="5096364"/>
                </a:cubicBezTo>
                <a:cubicBezTo>
                  <a:pt x="769141" y="5103544"/>
                  <a:pt x="757951" y="5110614"/>
                  <a:pt x="746322" y="5117315"/>
                </a:cubicBezTo>
                <a:lnTo>
                  <a:pt x="739355" y="5120945"/>
                </a:lnTo>
                <a:cubicBezTo>
                  <a:pt x="739274" y="5120887"/>
                  <a:pt x="739192" y="5120831"/>
                  <a:pt x="739112" y="5120776"/>
                </a:cubicBezTo>
                <a:cubicBezTo>
                  <a:pt x="737374" y="5121048"/>
                  <a:pt x="734997" y="5122048"/>
                  <a:pt x="731553" y="5124122"/>
                </a:cubicBezTo>
                <a:lnTo>
                  <a:pt x="713129" y="5134606"/>
                </a:lnTo>
                <a:lnTo>
                  <a:pt x="707783" y="5135422"/>
                </a:lnTo>
                <a:lnTo>
                  <a:pt x="674773" y="5139365"/>
                </a:lnTo>
                <a:cubicBezTo>
                  <a:pt x="654149" y="5146330"/>
                  <a:pt x="611984" y="5162878"/>
                  <a:pt x="580910" y="5175217"/>
                </a:cubicBezTo>
                <a:lnTo>
                  <a:pt x="0" y="5322018"/>
                </a:lnTo>
                <a:lnTo>
                  <a:pt x="47389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244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Who was cast as the Fifteenth Doctor in the BBC series </a:t>
            </a:r>
            <a:r>
              <a:rPr lang="en-GB" sz="3200" i="1" dirty="0"/>
              <a:t>Doctor Who</a:t>
            </a:r>
            <a:r>
              <a:rPr lang="en-GB" sz="3200" dirty="0"/>
              <a:t>, taking over from David Tennant’s Fourteenth?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831297" y="4661584"/>
            <a:ext cx="37409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He appeared as Eric in a smash hit Netflix series from 2019-2023.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2785244" y="4721152"/>
            <a:ext cx="3740943" cy="1813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</a:t>
            </a:r>
          </a:p>
        </p:txBody>
      </p:sp>
      <p:pic>
        <p:nvPicPr>
          <p:cNvPr id="2050" name="Picture 2" descr="Free tardis doctor who time travel vector">
            <a:extLst>
              <a:ext uri="{FF2B5EF4-FFF2-40B4-BE49-F238E27FC236}">
                <a16:creationId xmlns:a16="http://schemas.microsoft.com/office/drawing/2014/main" id="{566980E5-8B81-00DD-D932-6D8C731DB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582" y="2910468"/>
            <a:ext cx="2310037" cy="394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08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7CEDE2E-C8CD-424B-A0AB-9CDDD3A43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AEC738E-E912-420C-B0E2-17A69DF32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5620" y="0"/>
            <a:ext cx="11816380" cy="6858000"/>
          </a:xfrm>
          <a:custGeom>
            <a:avLst/>
            <a:gdLst>
              <a:gd name="connsiteX0" fmla="*/ 8367 w 11816380"/>
              <a:gd name="connsiteY0" fmla="*/ 6848079 h 6858000"/>
              <a:gd name="connsiteX1" fmla="*/ 946 w 11816380"/>
              <a:gd name="connsiteY1" fmla="*/ 6858000 h 6858000"/>
              <a:gd name="connsiteX2" fmla="*/ 0 w 11816380"/>
              <a:gd name="connsiteY2" fmla="*/ 6858000 h 6858000"/>
              <a:gd name="connsiteX3" fmla="*/ 8008701 w 11816380"/>
              <a:gd name="connsiteY3" fmla="*/ 0 h 6858000"/>
              <a:gd name="connsiteX4" fmla="*/ 11816380 w 11816380"/>
              <a:gd name="connsiteY4" fmla="*/ 0 h 6858000"/>
              <a:gd name="connsiteX5" fmla="*/ 11816380 w 11816380"/>
              <a:gd name="connsiteY5" fmla="*/ 6858000 h 6858000"/>
              <a:gd name="connsiteX6" fmla="*/ 12879 w 11816380"/>
              <a:gd name="connsiteY6" fmla="*/ 6858000 h 6858000"/>
              <a:gd name="connsiteX7" fmla="*/ 185257 w 11816380"/>
              <a:gd name="connsiteY7" fmla="*/ 6681490 h 6858000"/>
              <a:gd name="connsiteX8" fmla="*/ 349627 w 11816380"/>
              <a:gd name="connsiteY8" fmla="*/ 6491141 h 6858000"/>
              <a:gd name="connsiteX9" fmla="*/ 435850 w 11816380"/>
              <a:gd name="connsiteY9" fmla="*/ 6356175 h 6858000"/>
              <a:gd name="connsiteX10" fmla="*/ 513949 w 11816380"/>
              <a:gd name="connsiteY10" fmla="*/ 6236376 h 6858000"/>
              <a:gd name="connsiteX11" fmla="*/ 644725 w 11816380"/>
              <a:gd name="connsiteY11" fmla="*/ 6047133 h 6858000"/>
              <a:gd name="connsiteX12" fmla="*/ 755864 w 11816380"/>
              <a:gd name="connsiteY12" fmla="*/ 5875377 h 6858000"/>
              <a:gd name="connsiteX13" fmla="*/ 805295 w 11816380"/>
              <a:gd name="connsiteY13" fmla="*/ 5828953 h 6858000"/>
              <a:gd name="connsiteX14" fmla="*/ 854705 w 11816380"/>
              <a:gd name="connsiteY14" fmla="*/ 5795741 h 6858000"/>
              <a:gd name="connsiteX15" fmla="*/ 864711 w 11816380"/>
              <a:gd name="connsiteY15" fmla="*/ 5789123 h 6858000"/>
              <a:gd name="connsiteX16" fmla="*/ 915038 w 11816380"/>
              <a:gd name="connsiteY16" fmla="*/ 5676299 h 6858000"/>
              <a:gd name="connsiteX17" fmla="*/ 891159 w 11816380"/>
              <a:gd name="connsiteY17" fmla="*/ 5752283 h 6858000"/>
              <a:gd name="connsiteX18" fmla="*/ 891423 w 11816380"/>
              <a:gd name="connsiteY18" fmla="*/ 5752392 h 6858000"/>
              <a:gd name="connsiteX19" fmla="*/ 933153 w 11816380"/>
              <a:gd name="connsiteY19" fmla="*/ 5622359 h 6858000"/>
              <a:gd name="connsiteX20" fmla="*/ 988982 w 11816380"/>
              <a:gd name="connsiteY20" fmla="*/ 5555854 h 6858000"/>
              <a:gd name="connsiteX21" fmla="*/ 1027589 w 11816380"/>
              <a:gd name="connsiteY21" fmla="*/ 5528213 h 6858000"/>
              <a:gd name="connsiteX22" fmla="*/ 1049768 w 11816380"/>
              <a:gd name="connsiteY22" fmla="*/ 5510295 h 6858000"/>
              <a:gd name="connsiteX23" fmla="*/ 1086224 w 11816380"/>
              <a:gd name="connsiteY23" fmla="*/ 5455516 h 6858000"/>
              <a:gd name="connsiteX24" fmla="*/ 1219479 w 11816380"/>
              <a:gd name="connsiteY24" fmla="*/ 5343472 h 6858000"/>
              <a:gd name="connsiteX25" fmla="*/ 1313068 w 11816380"/>
              <a:gd name="connsiteY25" fmla="*/ 5275221 h 6858000"/>
              <a:gd name="connsiteX26" fmla="*/ 1370857 w 11816380"/>
              <a:gd name="connsiteY26" fmla="*/ 5250801 h 6858000"/>
              <a:gd name="connsiteX27" fmla="*/ 1383927 w 11816380"/>
              <a:gd name="connsiteY27" fmla="*/ 5241501 h 6858000"/>
              <a:gd name="connsiteX28" fmla="*/ 1389964 w 11816380"/>
              <a:gd name="connsiteY28" fmla="*/ 5235966 h 6858000"/>
              <a:gd name="connsiteX29" fmla="*/ 1436180 w 11816380"/>
              <a:gd name="connsiteY29" fmla="*/ 5191057 h 6858000"/>
              <a:gd name="connsiteX30" fmla="*/ 1462293 w 11816380"/>
              <a:gd name="connsiteY30" fmla="*/ 5172481 h 6858000"/>
              <a:gd name="connsiteX31" fmla="*/ 1471185 w 11816380"/>
              <a:gd name="connsiteY31" fmla="*/ 5172057 h 6858000"/>
              <a:gd name="connsiteX32" fmla="*/ 1484305 w 11816380"/>
              <a:gd name="connsiteY32" fmla="*/ 5160542 h 6858000"/>
              <a:gd name="connsiteX33" fmla="*/ 1554881 w 11816380"/>
              <a:gd name="connsiteY33" fmla="*/ 5084696 h 6858000"/>
              <a:gd name="connsiteX34" fmla="*/ 1636417 w 11816380"/>
              <a:gd name="connsiteY34" fmla="*/ 5001825 h 6858000"/>
              <a:gd name="connsiteX35" fmla="*/ 1660648 w 11816380"/>
              <a:gd name="connsiteY35" fmla="*/ 4950880 h 6858000"/>
              <a:gd name="connsiteX36" fmla="*/ 1706248 w 11816380"/>
              <a:gd name="connsiteY36" fmla="*/ 4843347 h 6858000"/>
              <a:gd name="connsiteX37" fmla="*/ 1710144 w 11816380"/>
              <a:gd name="connsiteY37" fmla="*/ 4829405 h 6858000"/>
              <a:gd name="connsiteX38" fmla="*/ 1719000 w 11816380"/>
              <a:gd name="connsiteY38" fmla="*/ 4829676 h 6858000"/>
              <a:gd name="connsiteX39" fmla="*/ 1733138 w 11816380"/>
              <a:gd name="connsiteY39" fmla="*/ 4813339 h 6858000"/>
              <a:gd name="connsiteX40" fmla="*/ 1778821 w 11816380"/>
              <a:gd name="connsiteY40" fmla="*/ 4805218 h 6858000"/>
              <a:gd name="connsiteX41" fmla="*/ 1800963 w 11816380"/>
              <a:gd name="connsiteY41" fmla="*/ 4763797 h 6858000"/>
              <a:gd name="connsiteX42" fmla="*/ 1810119 w 11816380"/>
              <a:gd name="connsiteY42" fmla="*/ 4737383 h 6858000"/>
              <a:gd name="connsiteX43" fmla="*/ 1827836 w 11816380"/>
              <a:gd name="connsiteY43" fmla="*/ 4724888 h 6858000"/>
              <a:gd name="connsiteX44" fmla="*/ 1833582 w 11816380"/>
              <a:gd name="connsiteY44" fmla="*/ 4707016 h 6858000"/>
              <a:gd name="connsiteX45" fmla="*/ 1918415 w 11816380"/>
              <a:gd name="connsiteY45" fmla="*/ 4635645 h 6858000"/>
              <a:gd name="connsiteX46" fmla="*/ 1931685 w 11816380"/>
              <a:gd name="connsiteY46" fmla="*/ 4624502 h 6858000"/>
              <a:gd name="connsiteX47" fmla="*/ 1935030 w 11816380"/>
              <a:gd name="connsiteY47" fmla="*/ 4613163 h 6858000"/>
              <a:gd name="connsiteX48" fmla="*/ 1952342 w 11816380"/>
              <a:gd name="connsiteY48" fmla="*/ 4594063 h 6858000"/>
              <a:gd name="connsiteX49" fmla="*/ 1961790 w 11816380"/>
              <a:gd name="connsiteY49" fmla="*/ 4592968 h 6858000"/>
              <a:gd name="connsiteX50" fmla="*/ 1960579 w 11816380"/>
              <a:gd name="connsiteY50" fmla="*/ 4588653 h 6858000"/>
              <a:gd name="connsiteX51" fmla="*/ 2030023 w 11816380"/>
              <a:gd name="connsiteY51" fmla="*/ 4496718 h 6858000"/>
              <a:gd name="connsiteX52" fmla="*/ 2042051 w 11816380"/>
              <a:gd name="connsiteY52" fmla="*/ 4481148 h 6858000"/>
              <a:gd name="connsiteX53" fmla="*/ 2136989 w 11816380"/>
              <a:gd name="connsiteY53" fmla="*/ 4432859 h 6858000"/>
              <a:gd name="connsiteX54" fmla="*/ 2162370 w 11816380"/>
              <a:gd name="connsiteY54" fmla="*/ 4411168 h 6858000"/>
              <a:gd name="connsiteX55" fmla="*/ 2169275 w 11816380"/>
              <a:gd name="connsiteY55" fmla="*/ 4403806 h 6858000"/>
              <a:gd name="connsiteX56" fmla="*/ 2181740 w 11816380"/>
              <a:gd name="connsiteY56" fmla="*/ 4389325 h 6858000"/>
              <a:gd name="connsiteX57" fmla="*/ 2222578 w 11816380"/>
              <a:gd name="connsiteY57" fmla="*/ 4276352 h 6858000"/>
              <a:gd name="connsiteX58" fmla="*/ 2356968 w 11816380"/>
              <a:gd name="connsiteY58" fmla="*/ 4104655 h 6858000"/>
              <a:gd name="connsiteX59" fmla="*/ 2741875 w 11816380"/>
              <a:gd name="connsiteY59" fmla="*/ 3505835 h 6858000"/>
              <a:gd name="connsiteX60" fmla="*/ 2827910 w 11816380"/>
              <a:gd name="connsiteY60" fmla="*/ 3396765 h 6858000"/>
              <a:gd name="connsiteX61" fmla="*/ 2924580 w 11816380"/>
              <a:gd name="connsiteY61" fmla="*/ 3353018 h 6858000"/>
              <a:gd name="connsiteX62" fmla="*/ 3068218 w 11816380"/>
              <a:gd name="connsiteY62" fmla="*/ 3200632 h 6858000"/>
              <a:gd name="connsiteX63" fmla="*/ 3180481 w 11816380"/>
              <a:gd name="connsiteY63" fmla="*/ 3072491 h 6858000"/>
              <a:gd name="connsiteX64" fmla="*/ 3266384 w 11816380"/>
              <a:gd name="connsiteY64" fmla="*/ 3000345 h 6858000"/>
              <a:gd name="connsiteX65" fmla="*/ 3370119 w 11816380"/>
              <a:gd name="connsiteY65" fmla="*/ 2923806 h 6858000"/>
              <a:gd name="connsiteX66" fmla="*/ 3399194 w 11816380"/>
              <a:gd name="connsiteY66" fmla="*/ 2897238 h 6858000"/>
              <a:gd name="connsiteX67" fmla="*/ 3474985 w 11816380"/>
              <a:gd name="connsiteY67" fmla="*/ 2821875 h 6858000"/>
              <a:gd name="connsiteX68" fmla="*/ 3949309 w 11816380"/>
              <a:gd name="connsiteY68" fmla="*/ 2610411 h 6858000"/>
              <a:gd name="connsiteX69" fmla="*/ 4156139 w 11816380"/>
              <a:gd name="connsiteY69" fmla="*/ 2413665 h 6858000"/>
              <a:gd name="connsiteX70" fmla="*/ 4214917 w 11816380"/>
              <a:gd name="connsiteY70" fmla="*/ 2391331 h 6858000"/>
              <a:gd name="connsiteX71" fmla="*/ 4288005 w 11816380"/>
              <a:gd name="connsiteY71" fmla="*/ 2354999 h 6858000"/>
              <a:gd name="connsiteX72" fmla="*/ 4358061 w 11816380"/>
              <a:gd name="connsiteY72" fmla="*/ 2319819 h 6858000"/>
              <a:gd name="connsiteX73" fmla="*/ 4405052 w 11816380"/>
              <a:gd name="connsiteY73" fmla="*/ 2274688 h 6858000"/>
              <a:gd name="connsiteX74" fmla="*/ 4471333 w 11816380"/>
              <a:gd name="connsiteY74" fmla="*/ 2236968 h 6858000"/>
              <a:gd name="connsiteX75" fmla="*/ 4841095 w 11816380"/>
              <a:gd name="connsiteY75" fmla="*/ 1968135 h 6858000"/>
              <a:gd name="connsiteX76" fmla="*/ 5008479 w 11816380"/>
              <a:gd name="connsiteY76" fmla="*/ 1888679 h 6858000"/>
              <a:gd name="connsiteX77" fmla="*/ 5180683 w 11816380"/>
              <a:gd name="connsiteY77" fmla="*/ 1753061 h 6858000"/>
              <a:gd name="connsiteX78" fmla="*/ 5665116 w 11816380"/>
              <a:gd name="connsiteY78" fmla="*/ 1552454 h 6858000"/>
              <a:gd name="connsiteX79" fmla="*/ 6116480 w 11816380"/>
              <a:gd name="connsiteY79" fmla="*/ 1319724 h 6858000"/>
              <a:gd name="connsiteX80" fmla="*/ 6252872 w 11816380"/>
              <a:gd name="connsiteY80" fmla="*/ 1225617 h 6858000"/>
              <a:gd name="connsiteX81" fmla="*/ 6346295 w 11816380"/>
              <a:gd name="connsiteY81" fmla="*/ 1201230 h 6858000"/>
              <a:gd name="connsiteX82" fmla="*/ 6393706 w 11816380"/>
              <a:gd name="connsiteY82" fmla="*/ 1174911 h 6858000"/>
              <a:gd name="connsiteX83" fmla="*/ 6582798 w 11816380"/>
              <a:gd name="connsiteY83" fmla="*/ 1126130 h 6858000"/>
              <a:gd name="connsiteX84" fmla="*/ 6646379 w 11816380"/>
              <a:gd name="connsiteY84" fmla="*/ 1058806 h 6858000"/>
              <a:gd name="connsiteX85" fmla="*/ 6707073 w 11816380"/>
              <a:gd name="connsiteY85" fmla="*/ 972122 h 6858000"/>
              <a:gd name="connsiteX86" fmla="*/ 6998235 w 11816380"/>
              <a:gd name="connsiteY86" fmla="*/ 863403 h 6858000"/>
              <a:gd name="connsiteX87" fmla="*/ 7094498 w 11816380"/>
              <a:gd name="connsiteY87" fmla="*/ 808270 h 6858000"/>
              <a:gd name="connsiteX88" fmla="*/ 7151544 w 11816380"/>
              <a:gd name="connsiteY88" fmla="*/ 781198 h 6858000"/>
              <a:gd name="connsiteX89" fmla="*/ 7158731 w 11816380"/>
              <a:gd name="connsiteY89" fmla="*/ 781044 h 6858000"/>
              <a:gd name="connsiteX90" fmla="*/ 7274420 w 11816380"/>
              <a:gd name="connsiteY90" fmla="*/ 661941 h 6858000"/>
              <a:gd name="connsiteX91" fmla="*/ 7298271 w 11816380"/>
              <a:gd name="connsiteY91" fmla="*/ 649697 h 6858000"/>
              <a:gd name="connsiteX92" fmla="*/ 7401066 w 11816380"/>
              <a:gd name="connsiteY92" fmla="*/ 511127 h 6858000"/>
              <a:gd name="connsiteX93" fmla="*/ 7476746 w 11816380"/>
              <a:gd name="connsiteY93" fmla="*/ 449992 h 6858000"/>
              <a:gd name="connsiteX94" fmla="*/ 7593104 w 11816380"/>
              <a:gd name="connsiteY94" fmla="*/ 389139 h 6858000"/>
              <a:gd name="connsiteX95" fmla="*/ 7996473 w 11816380"/>
              <a:gd name="connsiteY95" fmla="*/ 124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816380" h="6858000">
                <a:moveTo>
                  <a:pt x="8367" y="6848079"/>
                </a:moveTo>
                <a:lnTo>
                  <a:pt x="946" y="6858000"/>
                </a:lnTo>
                <a:lnTo>
                  <a:pt x="0" y="6858000"/>
                </a:lnTo>
                <a:close/>
                <a:moveTo>
                  <a:pt x="8008701" y="0"/>
                </a:moveTo>
                <a:lnTo>
                  <a:pt x="11816380" y="0"/>
                </a:lnTo>
                <a:lnTo>
                  <a:pt x="11816380" y="6858000"/>
                </a:lnTo>
                <a:lnTo>
                  <a:pt x="12879" y="6858000"/>
                </a:lnTo>
                <a:lnTo>
                  <a:pt x="185257" y="6681490"/>
                </a:lnTo>
                <a:lnTo>
                  <a:pt x="349627" y="6491141"/>
                </a:lnTo>
                <a:lnTo>
                  <a:pt x="435850" y="6356175"/>
                </a:lnTo>
                <a:lnTo>
                  <a:pt x="513949" y="6236376"/>
                </a:lnTo>
                <a:cubicBezTo>
                  <a:pt x="549141" y="6113665"/>
                  <a:pt x="589071" y="6135413"/>
                  <a:pt x="644725" y="6047133"/>
                </a:cubicBezTo>
                <a:cubicBezTo>
                  <a:pt x="712062" y="5950197"/>
                  <a:pt x="703016" y="6017252"/>
                  <a:pt x="755864" y="5875377"/>
                </a:cubicBezTo>
                <a:cubicBezTo>
                  <a:pt x="781231" y="5873328"/>
                  <a:pt x="793445" y="5858999"/>
                  <a:pt x="805295" y="5828953"/>
                </a:cubicBezTo>
                <a:cubicBezTo>
                  <a:pt x="822240" y="5805796"/>
                  <a:pt x="839845" y="5801743"/>
                  <a:pt x="854705" y="5795741"/>
                </a:cubicBezTo>
                <a:lnTo>
                  <a:pt x="864711" y="5789123"/>
                </a:lnTo>
                <a:lnTo>
                  <a:pt x="915038" y="5676299"/>
                </a:lnTo>
                <a:lnTo>
                  <a:pt x="891159" y="5752283"/>
                </a:lnTo>
                <a:cubicBezTo>
                  <a:pt x="891247" y="5752319"/>
                  <a:pt x="891334" y="5752355"/>
                  <a:pt x="891423" y="5752392"/>
                </a:cubicBezTo>
                <a:lnTo>
                  <a:pt x="933153" y="5622359"/>
                </a:lnTo>
                <a:cubicBezTo>
                  <a:pt x="957432" y="5594851"/>
                  <a:pt x="979837" y="5564309"/>
                  <a:pt x="988982" y="5555854"/>
                </a:cubicBezTo>
                <a:cubicBezTo>
                  <a:pt x="1014562" y="5557498"/>
                  <a:pt x="1014592" y="5540846"/>
                  <a:pt x="1027589" y="5528213"/>
                </a:cubicBezTo>
                <a:cubicBezTo>
                  <a:pt x="1040025" y="5531526"/>
                  <a:pt x="1052240" y="5522509"/>
                  <a:pt x="1049768" y="5510295"/>
                </a:cubicBezTo>
                <a:cubicBezTo>
                  <a:pt x="1028205" y="5493040"/>
                  <a:pt x="1093698" y="5472501"/>
                  <a:pt x="1086224" y="5455516"/>
                </a:cubicBezTo>
                <a:cubicBezTo>
                  <a:pt x="1109218" y="5435092"/>
                  <a:pt x="1218059" y="5379864"/>
                  <a:pt x="1219479" y="5343472"/>
                </a:cubicBezTo>
                <a:cubicBezTo>
                  <a:pt x="1262343" y="5297185"/>
                  <a:pt x="1291871" y="5290784"/>
                  <a:pt x="1313068" y="5275221"/>
                </a:cubicBezTo>
                <a:cubicBezTo>
                  <a:pt x="1338201" y="5263736"/>
                  <a:pt x="1316257" y="5288451"/>
                  <a:pt x="1370857" y="5250801"/>
                </a:cubicBezTo>
                <a:lnTo>
                  <a:pt x="1383927" y="5241501"/>
                </a:lnTo>
                <a:lnTo>
                  <a:pt x="1389964" y="5235966"/>
                </a:lnTo>
                <a:cubicBezTo>
                  <a:pt x="1405217" y="5221853"/>
                  <a:pt x="1420713" y="5207094"/>
                  <a:pt x="1436180" y="5191057"/>
                </a:cubicBezTo>
                <a:cubicBezTo>
                  <a:pt x="1447510" y="5179996"/>
                  <a:pt x="1455651" y="5174758"/>
                  <a:pt x="1462293" y="5172481"/>
                </a:cubicBezTo>
                <a:lnTo>
                  <a:pt x="1471185" y="5172057"/>
                </a:lnTo>
                <a:lnTo>
                  <a:pt x="1484305" y="5160542"/>
                </a:lnTo>
                <a:cubicBezTo>
                  <a:pt x="1521747" y="5126137"/>
                  <a:pt x="1556786" y="5090762"/>
                  <a:pt x="1554881" y="5084696"/>
                </a:cubicBezTo>
                <a:cubicBezTo>
                  <a:pt x="1582217" y="5063462"/>
                  <a:pt x="1607343" y="5003712"/>
                  <a:pt x="1636417" y="5001825"/>
                </a:cubicBezTo>
                <a:cubicBezTo>
                  <a:pt x="1616819" y="4983976"/>
                  <a:pt x="1670522" y="4974167"/>
                  <a:pt x="1660648" y="4950880"/>
                </a:cubicBezTo>
                <a:cubicBezTo>
                  <a:pt x="1672286" y="4924466"/>
                  <a:pt x="1699662" y="4862319"/>
                  <a:pt x="1706248" y="4843347"/>
                </a:cubicBezTo>
                <a:lnTo>
                  <a:pt x="1710144" y="4829405"/>
                </a:lnTo>
                <a:lnTo>
                  <a:pt x="1719000" y="4829676"/>
                </a:lnTo>
                <a:lnTo>
                  <a:pt x="1733138" y="4813339"/>
                </a:lnTo>
                <a:cubicBezTo>
                  <a:pt x="1743107" y="4809262"/>
                  <a:pt x="1767517" y="4813476"/>
                  <a:pt x="1778821" y="4805218"/>
                </a:cubicBezTo>
                <a:cubicBezTo>
                  <a:pt x="1799902" y="4784351"/>
                  <a:pt x="1786939" y="4756652"/>
                  <a:pt x="1800963" y="4763797"/>
                </a:cubicBezTo>
                <a:cubicBezTo>
                  <a:pt x="1799788" y="4753414"/>
                  <a:pt x="1803373" y="4744848"/>
                  <a:pt x="1810119" y="4737383"/>
                </a:cubicBezTo>
                <a:lnTo>
                  <a:pt x="1827836" y="4724888"/>
                </a:lnTo>
                <a:lnTo>
                  <a:pt x="1833582" y="4707016"/>
                </a:lnTo>
                <a:cubicBezTo>
                  <a:pt x="1848678" y="4692142"/>
                  <a:pt x="1902064" y="4649397"/>
                  <a:pt x="1918415" y="4635645"/>
                </a:cubicBezTo>
                <a:lnTo>
                  <a:pt x="1931685" y="4624502"/>
                </a:lnTo>
                <a:lnTo>
                  <a:pt x="1935030" y="4613163"/>
                </a:lnTo>
                <a:cubicBezTo>
                  <a:pt x="1938529" y="4604374"/>
                  <a:pt x="1943710" y="4597333"/>
                  <a:pt x="1952342" y="4594063"/>
                </a:cubicBezTo>
                <a:lnTo>
                  <a:pt x="1961790" y="4592968"/>
                </a:lnTo>
                <a:lnTo>
                  <a:pt x="1960579" y="4588653"/>
                </a:lnTo>
                <a:cubicBezTo>
                  <a:pt x="1971951" y="4572611"/>
                  <a:pt x="2016445" y="4514635"/>
                  <a:pt x="2030023" y="4496718"/>
                </a:cubicBezTo>
                <a:cubicBezTo>
                  <a:pt x="2037392" y="4499564"/>
                  <a:pt x="2039280" y="4485769"/>
                  <a:pt x="2042051" y="4481148"/>
                </a:cubicBezTo>
                <a:cubicBezTo>
                  <a:pt x="2059877" y="4470506"/>
                  <a:pt x="2114169" y="4446888"/>
                  <a:pt x="2136989" y="4432859"/>
                </a:cubicBezTo>
                <a:lnTo>
                  <a:pt x="2162370" y="4411168"/>
                </a:lnTo>
                <a:lnTo>
                  <a:pt x="2169275" y="4403806"/>
                </a:lnTo>
                <a:lnTo>
                  <a:pt x="2181740" y="4389325"/>
                </a:lnTo>
                <a:lnTo>
                  <a:pt x="2222578" y="4276352"/>
                </a:lnTo>
                <a:cubicBezTo>
                  <a:pt x="2234385" y="4218357"/>
                  <a:pt x="2266630" y="4150320"/>
                  <a:pt x="2356968" y="4104655"/>
                </a:cubicBezTo>
                <a:cubicBezTo>
                  <a:pt x="2558762" y="3959115"/>
                  <a:pt x="2648835" y="3578349"/>
                  <a:pt x="2741875" y="3505835"/>
                </a:cubicBezTo>
                <a:cubicBezTo>
                  <a:pt x="2766846" y="3430647"/>
                  <a:pt x="2753505" y="3521850"/>
                  <a:pt x="2827910" y="3396765"/>
                </a:cubicBezTo>
                <a:cubicBezTo>
                  <a:pt x="2839568" y="3397751"/>
                  <a:pt x="2911438" y="3354325"/>
                  <a:pt x="2924580" y="3353018"/>
                </a:cubicBezTo>
                <a:cubicBezTo>
                  <a:pt x="2998120" y="3313808"/>
                  <a:pt x="3048476" y="3247004"/>
                  <a:pt x="3068218" y="3200632"/>
                </a:cubicBezTo>
                <a:cubicBezTo>
                  <a:pt x="3101903" y="3153666"/>
                  <a:pt x="3139850" y="3111386"/>
                  <a:pt x="3180481" y="3072491"/>
                </a:cubicBezTo>
                <a:lnTo>
                  <a:pt x="3266384" y="3000345"/>
                </a:lnTo>
                <a:lnTo>
                  <a:pt x="3370119" y="2923806"/>
                </a:lnTo>
                <a:lnTo>
                  <a:pt x="3399194" y="2897238"/>
                </a:lnTo>
                <a:cubicBezTo>
                  <a:pt x="3440810" y="2862165"/>
                  <a:pt x="3435851" y="2856396"/>
                  <a:pt x="3474985" y="2821875"/>
                </a:cubicBezTo>
                <a:cubicBezTo>
                  <a:pt x="3570799" y="2755925"/>
                  <a:pt x="3837237" y="2678248"/>
                  <a:pt x="3949309" y="2610411"/>
                </a:cubicBezTo>
                <a:cubicBezTo>
                  <a:pt x="4042919" y="2538961"/>
                  <a:pt x="4112740" y="2516271"/>
                  <a:pt x="4156139" y="2413665"/>
                </a:cubicBezTo>
                <a:lnTo>
                  <a:pt x="4214917" y="2391331"/>
                </a:lnTo>
                <a:lnTo>
                  <a:pt x="4288005" y="2354999"/>
                </a:lnTo>
                <a:lnTo>
                  <a:pt x="4358061" y="2319819"/>
                </a:lnTo>
                <a:lnTo>
                  <a:pt x="4405052" y="2274688"/>
                </a:lnTo>
                <a:lnTo>
                  <a:pt x="4471333" y="2236968"/>
                </a:lnTo>
                <a:cubicBezTo>
                  <a:pt x="4542128" y="2157460"/>
                  <a:pt x="4751570" y="2026184"/>
                  <a:pt x="4841095" y="1968135"/>
                </a:cubicBezTo>
                <a:cubicBezTo>
                  <a:pt x="4930620" y="1910087"/>
                  <a:pt x="4924603" y="1946910"/>
                  <a:pt x="5008479" y="1888679"/>
                </a:cubicBezTo>
                <a:cubicBezTo>
                  <a:pt x="5037447" y="1831206"/>
                  <a:pt x="5108650" y="1768433"/>
                  <a:pt x="5180683" y="1753061"/>
                </a:cubicBezTo>
                <a:cubicBezTo>
                  <a:pt x="5306522" y="1654524"/>
                  <a:pt x="5563838" y="1570601"/>
                  <a:pt x="5665116" y="1552454"/>
                </a:cubicBezTo>
                <a:cubicBezTo>
                  <a:pt x="5806563" y="1481525"/>
                  <a:pt x="6022714" y="1376484"/>
                  <a:pt x="6116480" y="1319724"/>
                </a:cubicBezTo>
                <a:cubicBezTo>
                  <a:pt x="6210243" y="1262964"/>
                  <a:pt x="6170277" y="1255962"/>
                  <a:pt x="6252872" y="1225617"/>
                </a:cubicBezTo>
                <a:cubicBezTo>
                  <a:pt x="6344027" y="1204162"/>
                  <a:pt x="6255140" y="1222685"/>
                  <a:pt x="6346295" y="1201230"/>
                </a:cubicBezTo>
                <a:cubicBezTo>
                  <a:pt x="6359073" y="1188623"/>
                  <a:pt x="6384988" y="1179503"/>
                  <a:pt x="6393706" y="1174911"/>
                </a:cubicBezTo>
                <a:lnTo>
                  <a:pt x="6582798" y="1126130"/>
                </a:lnTo>
                <a:lnTo>
                  <a:pt x="6646379" y="1058806"/>
                </a:lnTo>
                <a:cubicBezTo>
                  <a:pt x="6690380" y="1016954"/>
                  <a:pt x="6670357" y="1012595"/>
                  <a:pt x="6707073" y="972122"/>
                </a:cubicBezTo>
                <a:cubicBezTo>
                  <a:pt x="6805050" y="966099"/>
                  <a:pt x="6905605" y="801792"/>
                  <a:pt x="6998235" y="863403"/>
                </a:cubicBezTo>
                <a:cubicBezTo>
                  <a:pt x="7051064" y="810193"/>
                  <a:pt x="7042448" y="760955"/>
                  <a:pt x="7094498" y="808270"/>
                </a:cubicBezTo>
                <a:cubicBezTo>
                  <a:pt x="7113972" y="791641"/>
                  <a:pt x="7132786" y="784262"/>
                  <a:pt x="7151544" y="781198"/>
                </a:cubicBezTo>
                <a:lnTo>
                  <a:pt x="7158731" y="781044"/>
                </a:lnTo>
                <a:lnTo>
                  <a:pt x="7274420" y="661941"/>
                </a:lnTo>
                <a:lnTo>
                  <a:pt x="7298271" y="649697"/>
                </a:lnTo>
                <a:lnTo>
                  <a:pt x="7401066" y="511127"/>
                </a:lnTo>
                <a:lnTo>
                  <a:pt x="7476746" y="449992"/>
                </a:lnTo>
                <a:lnTo>
                  <a:pt x="7593104" y="389139"/>
                </a:lnTo>
                <a:cubicBezTo>
                  <a:pt x="7766913" y="299698"/>
                  <a:pt x="7873028" y="146034"/>
                  <a:pt x="7996473" y="1245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8875E3E-9B19-48D9-A325-5E154ACFD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294694">
            <a:off x="-251317" y="-312869"/>
            <a:ext cx="7766407" cy="5322018"/>
          </a:xfrm>
          <a:custGeom>
            <a:avLst/>
            <a:gdLst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20116 w 7766407"/>
              <a:gd name="connsiteY156" fmla="*/ 755866 h 5322018"/>
              <a:gd name="connsiteX157" fmla="*/ 443847 w 7766407"/>
              <a:gd name="connsiteY157" fmla="*/ 346023 h 5322018"/>
              <a:gd name="connsiteX158" fmla="*/ 445556 w 7766407"/>
              <a:gd name="connsiteY158" fmla="*/ 318255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43847 w 7766407"/>
              <a:gd name="connsiteY156" fmla="*/ 346023 h 5322018"/>
              <a:gd name="connsiteX157" fmla="*/ 445556 w 7766407"/>
              <a:gd name="connsiteY157" fmla="*/ 318255 h 5322018"/>
              <a:gd name="connsiteX158" fmla="*/ 473895 w 7766407"/>
              <a:gd name="connsiteY158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45556 w 7766407"/>
              <a:gd name="connsiteY156" fmla="*/ 318255 h 5322018"/>
              <a:gd name="connsiteX157" fmla="*/ 473895 w 7766407"/>
              <a:gd name="connsiteY157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73895 w 7766407"/>
              <a:gd name="connsiteY156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43847 w 7766407"/>
              <a:gd name="connsiteY154" fmla="*/ 346023 h 5322018"/>
              <a:gd name="connsiteX155" fmla="*/ 473895 w 7766407"/>
              <a:gd name="connsiteY155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73895 w 7766407"/>
              <a:gd name="connsiteY154" fmla="*/ 0 h 532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7766407" h="5322018">
                <a:moveTo>
                  <a:pt x="473895" y="0"/>
                </a:moveTo>
                <a:lnTo>
                  <a:pt x="7766407" y="649356"/>
                </a:lnTo>
                <a:lnTo>
                  <a:pt x="7754419" y="656832"/>
                </a:lnTo>
                <a:cubicBezTo>
                  <a:pt x="7726474" y="677470"/>
                  <a:pt x="7696788" y="705576"/>
                  <a:pt x="7674875" y="705925"/>
                </a:cubicBezTo>
                <a:cubicBezTo>
                  <a:pt x="7659838" y="692337"/>
                  <a:pt x="7619354" y="711670"/>
                  <a:pt x="7594593" y="715147"/>
                </a:cubicBezTo>
                <a:cubicBezTo>
                  <a:pt x="7553036" y="756392"/>
                  <a:pt x="7553949" y="790366"/>
                  <a:pt x="7522045" y="799587"/>
                </a:cubicBezTo>
                <a:cubicBezTo>
                  <a:pt x="7499833" y="804948"/>
                  <a:pt x="7434970" y="857646"/>
                  <a:pt x="7399327" y="845960"/>
                </a:cubicBezTo>
                <a:cubicBezTo>
                  <a:pt x="7373461" y="881898"/>
                  <a:pt x="7346529" y="865787"/>
                  <a:pt x="7322627" y="887773"/>
                </a:cubicBezTo>
                <a:cubicBezTo>
                  <a:pt x="7261844" y="921968"/>
                  <a:pt x="7241893" y="963214"/>
                  <a:pt x="7151262" y="984886"/>
                </a:cubicBezTo>
                <a:cubicBezTo>
                  <a:pt x="7056829" y="1041135"/>
                  <a:pt x="6851604" y="1071499"/>
                  <a:pt x="6756023" y="1188542"/>
                </a:cubicBezTo>
                <a:cubicBezTo>
                  <a:pt x="6730515" y="1182883"/>
                  <a:pt x="6727803" y="1236044"/>
                  <a:pt x="6712672" y="1246467"/>
                </a:cubicBezTo>
                <a:cubicBezTo>
                  <a:pt x="6700674" y="1241234"/>
                  <a:pt x="6686914" y="1248210"/>
                  <a:pt x="6687440" y="1260662"/>
                </a:cubicBezTo>
                <a:cubicBezTo>
                  <a:pt x="6706387" y="1281105"/>
                  <a:pt x="6637089" y="1291049"/>
                  <a:pt x="6641885" y="1309000"/>
                </a:cubicBezTo>
                <a:cubicBezTo>
                  <a:pt x="6615428" y="1325541"/>
                  <a:pt x="6496868" y="1362901"/>
                  <a:pt x="6489577" y="1398613"/>
                </a:cubicBezTo>
                <a:cubicBezTo>
                  <a:pt x="6438934" y="1437557"/>
                  <a:pt x="6408150" y="1439216"/>
                  <a:pt x="6384287" y="1451239"/>
                </a:cubicBezTo>
                <a:cubicBezTo>
                  <a:pt x="6353231" y="1459670"/>
                  <a:pt x="6322480" y="1490139"/>
                  <a:pt x="6220937" y="1540763"/>
                </a:cubicBezTo>
                <a:cubicBezTo>
                  <a:pt x="6204693" y="1542635"/>
                  <a:pt x="6108072" y="1588639"/>
                  <a:pt x="6109958" y="1601219"/>
                </a:cubicBezTo>
                <a:cubicBezTo>
                  <a:pt x="6078993" y="1617872"/>
                  <a:pt x="6044057" y="1672908"/>
                  <a:pt x="6014458" y="1670184"/>
                </a:cubicBezTo>
                <a:cubicBezTo>
                  <a:pt x="5969352" y="1710290"/>
                  <a:pt x="5873335" y="1807008"/>
                  <a:pt x="5839315" y="1841855"/>
                </a:cubicBezTo>
                <a:cubicBezTo>
                  <a:pt x="5814714" y="1859136"/>
                  <a:pt x="5823315" y="1888532"/>
                  <a:pt x="5810333" y="1879264"/>
                </a:cubicBezTo>
                <a:cubicBezTo>
                  <a:pt x="5809847" y="1889703"/>
                  <a:pt x="5804854" y="1897596"/>
                  <a:pt x="5796856" y="1903903"/>
                </a:cubicBezTo>
                <a:lnTo>
                  <a:pt x="5776991" y="1913445"/>
                </a:lnTo>
                <a:lnTo>
                  <a:pt x="5768324" y="1930187"/>
                </a:lnTo>
                <a:cubicBezTo>
                  <a:pt x="5763604" y="1934681"/>
                  <a:pt x="5756862" y="1937046"/>
                  <a:pt x="5746715" y="1935728"/>
                </a:cubicBezTo>
                <a:cubicBezTo>
                  <a:pt x="5742675" y="1938108"/>
                  <a:pt x="5736889" y="1941888"/>
                  <a:pt x="5730244" y="1946380"/>
                </a:cubicBezTo>
                <a:lnTo>
                  <a:pt x="5551772" y="2005270"/>
                </a:lnTo>
                <a:cubicBezTo>
                  <a:pt x="5468669" y="2047436"/>
                  <a:pt x="5320429" y="2119450"/>
                  <a:pt x="5246617" y="2162655"/>
                </a:cubicBezTo>
                <a:lnTo>
                  <a:pt x="5108893" y="2264498"/>
                </a:lnTo>
                <a:lnTo>
                  <a:pt x="4972149" y="2387894"/>
                </a:lnTo>
                <a:cubicBezTo>
                  <a:pt x="4958199" y="2397068"/>
                  <a:pt x="4944146" y="2406292"/>
                  <a:pt x="4933888" y="2412305"/>
                </a:cubicBezTo>
                <a:cubicBezTo>
                  <a:pt x="4926031" y="2437683"/>
                  <a:pt x="4906397" y="2420081"/>
                  <a:pt x="4886680" y="2435959"/>
                </a:cubicBezTo>
                <a:cubicBezTo>
                  <a:pt x="4879505" y="2447520"/>
                  <a:pt x="4872446" y="2452218"/>
                  <a:pt x="4858349" y="2449951"/>
                </a:cubicBezTo>
                <a:cubicBezTo>
                  <a:pt x="4826189" y="2504934"/>
                  <a:pt x="4829559" y="2465158"/>
                  <a:pt x="4790282" y="2498841"/>
                </a:cubicBezTo>
                <a:cubicBezTo>
                  <a:pt x="4757654" y="2530220"/>
                  <a:pt x="4717406" y="2559468"/>
                  <a:pt x="4695421" y="2608329"/>
                </a:cubicBezTo>
                <a:cubicBezTo>
                  <a:pt x="4692985" y="2620404"/>
                  <a:pt x="4673890" y="2621247"/>
                  <a:pt x="4660953" y="2633640"/>
                </a:cubicBezTo>
                <a:cubicBezTo>
                  <a:pt x="4648016" y="2646033"/>
                  <a:pt x="4637843" y="2667289"/>
                  <a:pt x="4617793" y="2682689"/>
                </a:cubicBezTo>
                <a:cubicBezTo>
                  <a:pt x="4582940" y="2707208"/>
                  <a:pt x="4543392" y="2708552"/>
                  <a:pt x="4540653" y="2726039"/>
                </a:cubicBezTo>
                <a:cubicBezTo>
                  <a:pt x="4520518" y="2734895"/>
                  <a:pt x="4484610" y="2733666"/>
                  <a:pt x="4478244" y="2754222"/>
                </a:cubicBezTo>
                <a:cubicBezTo>
                  <a:pt x="4469356" y="2744308"/>
                  <a:pt x="4460963" y="2773581"/>
                  <a:pt x="4445069" y="2771978"/>
                </a:cubicBezTo>
                <a:cubicBezTo>
                  <a:pt x="4433079" y="2769658"/>
                  <a:pt x="4427736" y="2777998"/>
                  <a:pt x="4418912" y="2782732"/>
                </a:cubicBezTo>
                <a:cubicBezTo>
                  <a:pt x="4404355" y="2783300"/>
                  <a:pt x="4370000" y="2810533"/>
                  <a:pt x="4363178" y="2821763"/>
                </a:cubicBezTo>
                <a:cubicBezTo>
                  <a:pt x="4350513" y="2855639"/>
                  <a:pt x="4286603" y="2864646"/>
                  <a:pt x="4275326" y="2891335"/>
                </a:cubicBezTo>
                <a:cubicBezTo>
                  <a:pt x="4269304" y="2897284"/>
                  <a:pt x="4262661" y="2901653"/>
                  <a:pt x="4255667" y="2905018"/>
                </a:cubicBezTo>
                <a:lnTo>
                  <a:pt x="4234983" y="2912298"/>
                </a:lnTo>
                <a:lnTo>
                  <a:pt x="4226882" y="2910079"/>
                </a:lnTo>
                <a:lnTo>
                  <a:pt x="4215462" y="2916885"/>
                </a:lnTo>
                <a:lnTo>
                  <a:pt x="4211632" y="2917760"/>
                </a:lnTo>
                <a:lnTo>
                  <a:pt x="4190465" y="2923708"/>
                </a:lnTo>
                <a:cubicBezTo>
                  <a:pt x="4211448" y="2943977"/>
                  <a:pt x="4137000" y="2948398"/>
                  <a:pt x="4164947" y="2959675"/>
                </a:cubicBezTo>
                <a:cubicBezTo>
                  <a:pt x="4131823" y="2976992"/>
                  <a:pt x="4167115" y="2983181"/>
                  <a:pt x="4117371" y="2984784"/>
                </a:cubicBezTo>
                <a:cubicBezTo>
                  <a:pt x="4074961" y="3029115"/>
                  <a:pt x="3930684" y="3042351"/>
                  <a:pt x="3904979" y="3091607"/>
                </a:cubicBezTo>
                <a:cubicBezTo>
                  <a:pt x="3848569" y="3136734"/>
                  <a:pt x="3808307" y="3221571"/>
                  <a:pt x="3778911" y="3255548"/>
                </a:cubicBezTo>
                <a:lnTo>
                  <a:pt x="3728606" y="3295465"/>
                </a:lnTo>
                <a:lnTo>
                  <a:pt x="3718668" y="3304992"/>
                </a:lnTo>
                <a:lnTo>
                  <a:pt x="3717842" y="3305447"/>
                </a:lnTo>
                <a:lnTo>
                  <a:pt x="3718578" y="3308616"/>
                </a:lnTo>
                <a:lnTo>
                  <a:pt x="3712398" y="3318359"/>
                </a:lnTo>
                <a:lnTo>
                  <a:pt x="3702979" y="3338545"/>
                </a:lnTo>
                <a:lnTo>
                  <a:pt x="3698626" y="3341390"/>
                </a:lnTo>
                <a:lnTo>
                  <a:pt x="3680384" y="3370390"/>
                </a:lnTo>
                <a:lnTo>
                  <a:pt x="3678906" y="3370346"/>
                </a:lnTo>
                <a:cubicBezTo>
                  <a:pt x="3675169" y="3370915"/>
                  <a:pt x="3671627" y="3372581"/>
                  <a:pt x="3668393" y="3376590"/>
                </a:cubicBezTo>
                <a:cubicBezTo>
                  <a:pt x="3665128" y="3373435"/>
                  <a:pt x="3662941" y="3371857"/>
                  <a:pt x="3661364" y="3371467"/>
                </a:cubicBezTo>
                <a:lnTo>
                  <a:pt x="3658334" y="3373274"/>
                </a:lnTo>
                <a:lnTo>
                  <a:pt x="3657792" y="3373950"/>
                </a:lnTo>
                <a:lnTo>
                  <a:pt x="3651105" y="3389533"/>
                </a:lnTo>
                <a:lnTo>
                  <a:pt x="3648132" y="3388884"/>
                </a:lnTo>
                <a:lnTo>
                  <a:pt x="3643801" y="3396002"/>
                </a:lnTo>
                <a:lnTo>
                  <a:pt x="3639159" y="3398369"/>
                </a:lnTo>
                <a:lnTo>
                  <a:pt x="3617811" y="3425254"/>
                </a:lnTo>
                <a:lnTo>
                  <a:pt x="3616346" y="3425054"/>
                </a:lnTo>
                <a:cubicBezTo>
                  <a:pt x="3612568" y="3425220"/>
                  <a:pt x="3608861" y="3426500"/>
                  <a:pt x="3605202" y="3430140"/>
                </a:cubicBezTo>
                <a:cubicBezTo>
                  <a:pt x="3593624" y="3416203"/>
                  <a:pt x="3596350" y="3429196"/>
                  <a:pt x="3586582" y="3441167"/>
                </a:cubicBezTo>
                <a:lnTo>
                  <a:pt x="3580103" y="3439005"/>
                </a:lnTo>
                <a:lnTo>
                  <a:pt x="3576872" y="3444094"/>
                </a:lnTo>
                <a:lnTo>
                  <a:pt x="3572338" y="3449943"/>
                </a:lnTo>
                <a:lnTo>
                  <a:pt x="3571965" y="3449964"/>
                </a:lnTo>
                <a:cubicBezTo>
                  <a:pt x="3570381" y="3451036"/>
                  <a:pt x="3568666" y="3452883"/>
                  <a:pt x="3566623" y="3455947"/>
                </a:cubicBezTo>
                <a:lnTo>
                  <a:pt x="3564070" y="3460601"/>
                </a:lnTo>
                <a:lnTo>
                  <a:pt x="3526726" y="3463163"/>
                </a:lnTo>
                <a:lnTo>
                  <a:pt x="3525139" y="3464518"/>
                </a:lnTo>
                <a:lnTo>
                  <a:pt x="3506741" y="3487501"/>
                </a:lnTo>
                <a:lnTo>
                  <a:pt x="3501585" y="3492832"/>
                </a:lnTo>
                <a:lnTo>
                  <a:pt x="3501212" y="3492813"/>
                </a:lnTo>
                <a:cubicBezTo>
                  <a:pt x="3499519" y="3493712"/>
                  <a:pt x="3497607" y="3495365"/>
                  <a:pt x="3495239" y="3498192"/>
                </a:cubicBezTo>
                <a:lnTo>
                  <a:pt x="3492183" y="3502548"/>
                </a:lnTo>
                <a:lnTo>
                  <a:pt x="3476697" y="3501956"/>
                </a:lnTo>
                <a:lnTo>
                  <a:pt x="3469187" y="3506574"/>
                </a:lnTo>
                <a:cubicBezTo>
                  <a:pt x="3445645" y="3518609"/>
                  <a:pt x="3423473" y="3525406"/>
                  <a:pt x="3408103" y="3549813"/>
                </a:cubicBezTo>
                <a:cubicBezTo>
                  <a:pt x="3378281" y="3572305"/>
                  <a:pt x="3347536" y="3585981"/>
                  <a:pt x="3326209" y="3609630"/>
                </a:cubicBezTo>
                <a:cubicBezTo>
                  <a:pt x="3312029" y="3612732"/>
                  <a:pt x="3300832" y="3618217"/>
                  <a:pt x="3297595" y="3632513"/>
                </a:cubicBezTo>
                <a:cubicBezTo>
                  <a:pt x="3268034" y="3651465"/>
                  <a:pt x="3252747" y="3646464"/>
                  <a:pt x="3242015" y="3667904"/>
                </a:cubicBezTo>
                <a:cubicBezTo>
                  <a:pt x="3212592" y="3663443"/>
                  <a:pt x="3216999" y="3670428"/>
                  <a:pt x="3213720" y="3680766"/>
                </a:cubicBezTo>
                <a:lnTo>
                  <a:pt x="3212968" y="3681905"/>
                </a:lnTo>
                <a:lnTo>
                  <a:pt x="3208857" y="3681194"/>
                </a:lnTo>
                <a:lnTo>
                  <a:pt x="3203557" y="3683492"/>
                </a:lnTo>
                <a:lnTo>
                  <a:pt x="3192199" y="3693448"/>
                </a:lnTo>
                <a:lnTo>
                  <a:pt x="3188443" y="3697797"/>
                </a:lnTo>
                <a:cubicBezTo>
                  <a:pt x="3185664" y="3700566"/>
                  <a:pt x="3183571" y="3702117"/>
                  <a:pt x="3181853" y="3702869"/>
                </a:cubicBezTo>
                <a:lnTo>
                  <a:pt x="3181526" y="3702803"/>
                </a:lnTo>
                <a:lnTo>
                  <a:pt x="3175672" y="3707933"/>
                </a:lnTo>
                <a:cubicBezTo>
                  <a:pt x="3166167" y="3717032"/>
                  <a:pt x="3157275" y="3726303"/>
                  <a:pt x="3149098" y="3735473"/>
                </a:cubicBezTo>
                <a:cubicBezTo>
                  <a:pt x="3131805" y="3730982"/>
                  <a:pt x="3107037" y="3771274"/>
                  <a:pt x="3093676" y="3747916"/>
                </a:cubicBezTo>
                <a:cubicBezTo>
                  <a:pt x="3082134" y="3759681"/>
                  <a:pt x="3081445" y="3774208"/>
                  <a:pt x="3074500" y="3757479"/>
                </a:cubicBezTo>
                <a:cubicBezTo>
                  <a:pt x="3070379" y="3760967"/>
                  <a:pt x="3066780" y="3761874"/>
                  <a:pt x="3063387" y="3761557"/>
                </a:cubicBezTo>
                <a:lnTo>
                  <a:pt x="3062129" y="3761145"/>
                </a:lnTo>
                <a:lnTo>
                  <a:pt x="3036739" y="3787643"/>
                </a:lnTo>
                <a:lnTo>
                  <a:pt x="3032052" y="3789608"/>
                </a:lnTo>
                <a:lnTo>
                  <a:pt x="3017184" y="3808868"/>
                </a:lnTo>
                <a:lnTo>
                  <a:pt x="3008605" y="3817755"/>
                </a:lnTo>
                <a:cubicBezTo>
                  <a:pt x="3008414" y="3819321"/>
                  <a:pt x="3008224" y="3820887"/>
                  <a:pt x="3008033" y="3822453"/>
                </a:cubicBezTo>
                <a:cubicBezTo>
                  <a:pt x="3006391" y="3826310"/>
                  <a:pt x="3002705" y="3830278"/>
                  <a:pt x="2994428" y="3834466"/>
                </a:cubicBezTo>
                <a:lnTo>
                  <a:pt x="2992169" y="3835021"/>
                </a:lnTo>
                <a:lnTo>
                  <a:pt x="2983549" y="3847993"/>
                </a:lnTo>
                <a:cubicBezTo>
                  <a:pt x="2960510" y="3867678"/>
                  <a:pt x="2901138" y="3908837"/>
                  <a:pt x="2853933" y="3953133"/>
                </a:cubicBezTo>
                <a:cubicBezTo>
                  <a:pt x="2808033" y="3994677"/>
                  <a:pt x="2713619" y="4093809"/>
                  <a:pt x="2700319" y="4113764"/>
                </a:cubicBezTo>
                <a:cubicBezTo>
                  <a:pt x="2643027" y="4162918"/>
                  <a:pt x="2554297" y="4214583"/>
                  <a:pt x="2510176" y="4248057"/>
                </a:cubicBezTo>
                <a:cubicBezTo>
                  <a:pt x="2480008" y="4274910"/>
                  <a:pt x="2451360" y="4302454"/>
                  <a:pt x="2435589" y="4314608"/>
                </a:cubicBezTo>
                <a:cubicBezTo>
                  <a:pt x="2429170" y="4317312"/>
                  <a:pt x="2422437" y="4319228"/>
                  <a:pt x="2415553" y="4320982"/>
                </a:cubicBezTo>
                <a:lnTo>
                  <a:pt x="2411954" y="4321914"/>
                </a:lnTo>
                <a:lnTo>
                  <a:pt x="2354125" y="4349531"/>
                </a:lnTo>
                <a:cubicBezTo>
                  <a:pt x="2343772" y="4371461"/>
                  <a:pt x="2307824" y="4382236"/>
                  <a:pt x="2283738" y="4401913"/>
                </a:cubicBezTo>
                <a:lnTo>
                  <a:pt x="2274639" y="4413265"/>
                </a:lnTo>
                <a:lnTo>
                  <a:pt x="2200361" y="4461969"/>
                </a:lnTo>
                <a:lnTo>
                  <a:pt x="2151385" y="4498639"/>
                </a:lnTo>
                <a:lnTo>
                  <a:pt x="2142612" y="4509639"/>
                </a:lnTo>
                <a:lnTo>
                  <a:pt x="2126867" y="4512135"/>
                </a:lnTo>
                <a:cubicBezTo>
                  <a:pt x="2124531" y="4511693"/>
                  <a:pt x="2122418" y="4510934"/>
                  <a:pt x="2120592" y="4509890"/>
                </a:cubicBezTo>
                <a:lnTo>
                  <a:pt x="2082302" y="4540317"/>
                </a:lnTo>
                <a:lnTo>
                  <a:pt x="2077252" y="4543206"/>
                </a:lnTo>
                <a:lnTo>
                  <a:pt x="2040915" y="4560268"/>
                </a:lnTo>
                <a:lnTo>
                  <a:pt x="1984507" y="4581220"/>
                </a:lnTo>
                <a:cubicBezTo>
                  <a:pt x="1964384" y="4585398"/>
                  <a:pt x="1938044" y="4573840"/>
                  <a:pt x="1921726" y="4594994"/>
                </a:cubicBezTo>
                <a:cubicBezTo>
                  <a:pt x="1920592" y="4581396"/>
                  <a:pt x="1897862" y="4611715"/>
                  <a:pt x="1886796" y="4605417"/>
                </a:cubicBezTo>
                <a:cubicBezTo>
                  <a:pt x="1879070" y="4599422"/>
                  <a:pt x="1870376" y="4607222"/>
                  <a:pt x="1861080" y="4610008"/>
                </a:cubicBezTo>
                <a:cubicBezTo>
                  <a:pt x="1855441" y="4608259"/>
                  <a:pt x="1842338" y="4612554"/>
                  <a:pt x="1829217" y="4618611"/>
                </a:cubicBezTo>
                <a:lnTo>
                  <a:pt x="1809298" y="4630561"/>
                </a:lnTo>
                <a:lnTo>
                  <a:pt x="1734333" y="4646342"/>
                </a:lnTo>
                <a:cubicBezTo>
                  <a:pt x="1653444" y="4693579"/>
                  <a:pt x="1470685" y="4809313"/>
                  <a:pt x="1356409" y="4866278"/>
                </a:cubicBezTo>
                <a:cubicBezTo>
                  <a:pt x="1242133" y="4923243"/>
                  <a:pt x="1130993" y="4949897"/>
                  <a:pt x="1048676" y="4988133"/>
                </a:cubicBezTo>
                <a:lnTo>
                  <a:pt x="862512" y="5095694"/>
                </a:lnTo>
                <a:lnTo>
                  <a:pt x="861635" y="5094880"/>
                </a:lnTo>
                <a:cubicBezTo>
                  <a:pt x="858943" y="5093517"/>
                  <a:pt x="855583" y="5093379"/>
                  <a:pt x="850724" y="5095804"/>
                </a:cubicBezTo>
                <a:cubicBezTo>
                  <a:pt x="851804" y="5076077"/>
                  <a:pt x="845283" y="5091169"/>
                  <a:pt x="830865" y="5100063"/>
                </a:cubicBezTo>
                <a:cubicBezTo>
                  <a:pt x="829326" y="5071407"/>
                  <a:pt x="792234" y="5106340"/>
                  <a:pt x="779694" y="5096364"/>
                </a:cubicBezTo>
                <a:cubicBezTo>
                  <a:pt x="769141" y="5103544"/>
                  <a:pt x="757951" y="5110614"/>
                  <a:pt x="746322" y="5117315"/>
                </a:cubicBezTo>
                <a:lnTo>
                  <a:pt x="739355" y="5120945"/>
                </a:lnTo>
                <a:cubicBezTo>
                  <a:pt x="739274" y="5120887"/>
                  <a:pt x="739192" y="5120831"/>
                  <a:pt x="739112" y="5120776"/>
                </a:cubicBezTo>
                <a:cubicBezTo>
                  <a:pt x="737374" y="5121048"/>
                  <a:pt x="734997" y="5122048"/>
                  <a:pt x="731553" y="5124122"/>
                </a:cubicBezTo>
                <a:lnTo>
                  <a:pt x="713129" y="5134606"/>
                </a:lnTo>
                <a:lnTo>
                  <a:pt x="707783" y="5135422"/>
                </a:lnTo>
                <a:lnTo>
                  <a:pt x="674773" y="5139365"/>
                </a:lnTo>
                <a:cubicBezTo>
                  <a:pt x="654149" y="5146330"/>
                  <a:pt x="611984" y="5162878"/>
                  <a:pt x="580910" y="5175217"/>
                </a:cubicBezTo>
                <a:lnTo>
                  <a:pt x="0" y="5322018"/>
                </a:lnTo>
                <a:lnTo>
                  <a:pt x="47389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244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Which 2023 epic film is named after an American theoretical physicist known for his part in developing the atomic bomb?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831297" y="4661584"/>
            <a:ext cx="32265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The film stars Cillian Murphy and Emily Blunt.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2889817" y="4688009"/>
            <a:ext cx="3269734" cy="13585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pic>
        <p:nvPicPr>
          <p:cNvPr id="1026" name="Picture 2" descr="Film poster, depicting J. Robert Oppenheimer in front of the &quot;Gadget&quot; nuclear bomb">
            <a:extLst>
              <a:ext uri="{FF2B5EF4-FFF2-40B4-BE49-F238E27FC236}">
                <a16:creationId xmlns:a16="http://schemas.microsoft.com/office/drawing/2014/main" id="{AD528FBD-AA8F-6730-2959-CEEC59F8A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75"/>
          <a:stretch/>
        </p:blipFill>
        <p:spPr bwMode="auto">
          <a:xfrm>
            <a:off x="7551701" y="4284989"/>
            <a:ext cx="1865370" cy="218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A5CC49-49CC-8CC9-B046-2892FA7FD244}"/>
              </a:ext>
            </a:extLst>
          </p:cNvPr>
          <p:cNvSpPr/>
          <p:nvPr/>
        </p:nvSpPr>
        <p:spPr>
          <a:xfrm>
            <a:off x="7551701" y="4284988"/>
            <a:ext cx="1865370" cy="21855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</p:spTree>
    <p:extLst>
      <p:ext uri="{BB962C8B-B14F-4D97-AF65-F5344CB8AC3E}">
        <p14:creationId xmlns:p14="http://schemas.microsoft.com/office/powerpoint/2010/main" val="323315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7CEDE2E-C8CD-424B-A0AB-9CDDD3A43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AEC738E-E912-420C-B0E2-17A69DF32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5620" y="0"/>
            <a:ext cx="11816380" cy="6858000"/>
          </a:xfrm>
          <a:custGeom>
            <a:avLst/>
            <a:gdLst>
              <a:gd name="connsiteX0" fmla="*/ 8367 w 11816380"/>
              <a:gd name="connsiteY0" fmla="*/ 6848079 h 6858000"/>
              <a:gd name="connsiteX1" fmla="*/ 946 w 11816380"/>
              <a:gd name="connsiteY1" fmla="*/ 6858000 h 6858000"/>
              <a:gd name="connsiteX2" fmla="*/ 0 w 11816380"/>
              <a:gd name="connsiteY2" fmla="*/ 6858000 h 6858000"/>
              <a:gd name="connsiteX3" fmla="*/ 8008701 w 11816380"/>
              <a:gd name="connsiteY3" fmla="*/ 0 h 6858000"/>
              <a:gd name="connsiteX4" fmla="*/ 11816380 w 11816380"/>
              <a:gd name="connsiteY4" fmla="*/ 0 h 6858000"/>
              <a:gd name="connsiteX5" fmla="*/ 11816380 w 11816380"/>
              <a:gd name="connsiteY5" fmla="*/ 6858000 h 6858000"/>
              <a:gd name="connsiteX6" fmla="*/ 12879 w 11816380"/>
              <a:gd name="connsiteY6" fmla="*/ 6858000 h 6858000"/>
              <a:gd name="connsiteX7" fmla="*/ 185257 w 11816380"/>
              <a:gd name="connsiteY7" fmla="*/ 6681490 h 6858000"/>
              <a:gd name="connsiteX8" fmla="*/ 349627 w 11816380"/>
              <a:gd name="connsiteY8" fmla="*/ 6491141 h 6858000"/>
              <a:gd name="connsiteX9" fmla="*/ 435850 w 11816380"/>
              <a:gd name="connsiteY9" fmla="*/ 6356175 h 6858000"/>
              <a:gd name="connsiteX10" fmla="*/ 513949 w 11816380"/>
              <a:gd name="connsiteY10" fmla="*/ 6236376 h 6858000"/>
              <a:gd name="connsiteX11" fmla="*/ 644725 w 11816380"/>
              <a:gd name="connsiteY11" fmla="*/ 6047133 h 6858000"/>
              <a:gd name="connsiteX12" fmla="*/ 755864 w 11816380"/>
              <a:gd name="connsiteY12" fmla="*/ 5875377 h 6858000"/>
              <a:gd name="connsiteX13" fmla="*/ 805295 w 11816380"/>
              <a:gd name="connsiteY13" fmla="*/ 5828953 h 6858000"/>
              <a:gd name="connsiteX14" fmla="*/ 854705 w 11816380"/>
              <a:gd name="connsiteY14" fmla="*/ 5795741 h 6858000"/>
              <a:gd name="connsiteX15" fmla="*/ 864711 w 11816380"/>
              <a:gd name="connsiteY15" fmla="*/ 5789123 h 6858000"/>
              <a:gd name="connsiteX16" fmla="*/ 915038 w 11816380"/>
              <a:gd name="connsiteY16" fmla="*/ 5676299 h 6858000"/>
              <a:gd name="connsiteX17" fmla="*/ 891159 w 11816380"/>
              <a:gd name="connsiteY17" fmla="*/ 5752283 h 6858000"/>
              <a:gd name="connsiteX18" fmla="*/ 891423 w 11816380"/>
              <a:gd name="connsiteY18" fmla="*/ 5752392 h 6858000"/>
              <a:gd name="connsiteX19" fmla="*/ 933153 w 11816380"/>
              <a:gd name="connsiteY19" fmla="*/ 5622359 h 6858000"/>
              <a:gd name="connsiteX20" fmla="*/ 988982 w 11816380"/>
              <a:gd name="connsiteY20" fmla="*/ 5555854 h 6858000"/>
              <a:gd name="connsiteX21" fmla="*/ 1027589 w 11816380"/>
              <a:gd name="connsiteY21" fmla="*/ 5528213 h 6858000"/>
              <a:gd name="connsiteX22" fmla="*/ 1049768 w 11816380"/>
              <a:gd name="connsiteY22" fmla="*/ 5510295 h 6858000"/>
              <a:gd name="connsiteX23" fmla="*/ 1086224 w 11816380"/>
              <a:gd name="connsiteY23" fmla="*/ 5455516 h 6858000"/>
              <a:gd name="connsiteX24" fmla="*/ 1219479 w 11816380"/>
              <a:gd name="connsiteY24" fmla="*/ 5343472 h 6858000"/>
              <a:gd name="connsiteX25" fmla="*/ 1313068 w 11816380"/>
              <a:gd name="connsiteY25" fmla="*/ 5275221 h 6858000"/>
              <a:gd name="connsiteX26" fmla="*/ 1370857 w 11816380"/>
              <a:gd name="connsiteY26" fmla="*/ 5250801 h 6858000"/>
              <a:gd name="connsiteX27" fmla="*/ 1383927 w 11816380"/>
              <a:gd name="connsiteY27" fmla="*/ 5241501 h 6858000"/>
              <a:gd name="connsiteX28" fmla="*/ 1389964 w 11816380"/>
              <a:gd name="connsiteY28" fmla="*/ 5235966 h 6858000"/>
              <a:gd name="connsiteX29" fmla="*/ 1436180 w 11816380"/>
              <a:gd name="connsiteY29" fmla="*/ 5191057 h 6858000"/>
              <a:gd name="connsiteX30" fmla="*/ 1462293 w 11816380"/>
              <a:gd name="connsiteY30" fmla="*/ 5172481 h 6858000"/>
              <a:gd name="connsiteX31" fmla="*/ 1471185 w 11816380"/>
              <a:gd name="connsiteY31" fmla="*/ 5172057 h 6858000"/>
              <a:gd name="connsiteX32" fmla="*/ 1484305 w 11816380"/>
              <a:gd name="connsiteY32" fmla="*/ 5160542 h 6858000"/>
              <a:gd name="connsiteX33" fmla="*/ 1554881 w 11816380"/>
              <a:gd name="connsiteY33" fmla="*/ 5084696 h 6858000"/>
              <a:gd name="connsiteX34" fmla="*/ 1636417 w 11816380"/>
              <a:gd name="connsiteY34" fmla="*/ 5001825 h 6858000"/>
              <a:gd name="connsiteX35" fmla="*/ 1660648 w 11816380"/>
              <a:gd name="connsiteY35" fmla="*/ 4950880 h 6858000"/>
              <a:gd name="connsiteX36" fmla="*/ 1706248 w 11816380"/>
              <a:gd name="connsiteY36" fmla="*/ 4843347 h 6858000"/>
              <a:gd name="connsiteX37" fmla="*/ 1710144 w 11816380"/>
              <a:gd name="connsiteY37" fmla="*/ 4829405 h 6858000"/>
              <a:gd name="connsiteX38" fmla="*/ 1719000 w 11816380"/>
              <a:gd name="connsiteY38" fmla="*/ 4829676 h 6858000"/>
              <a:gd name="connsiteX39" fmla="*/ 1733138 w 11816380"/>
              <a:gd name="connsiteY39" fmla="*/ 4813339 h 6858000"/>
              <a:gd name="connsiteX40" fmla="*/ 1778821 w 11816380"/>
              <a:gd name="connsiteY40" fmla="*/ 4805218 h 6858000"/>
              <a:gd name="connsiteX41" fmla="*/ 1800963 w 11816380"/>
              <a:gd name="connsiteY41" fmla="*/ 4763797 h 6858000"/>
              <a:gd name="connsiteX42" fmla="*/ 1810119 w 11816380"/>
              <a:gd name="connsiteY42" fmla="*/ 4737383 h 6858000"/>
              <a:gd name="connsiteX43" fmla="*/ 1827836 w 11816380"/>
              <a:gd name="connsiteY43" fmla="*/ 4724888 h 6858000"/>
              <a:gd name="connsiteX44" fmla="*/ 1833582 w 11816380"/>
              <a:gd name="connsiteY44" fmla="*/ 4707016 h 6858000"/>
              <a:gd name="connsiteX45" fmla="*/ 1918415 w 11816380"/>
              <a:gd name="connsiteY45" fmla="*/ 4635645 h 6858000"/>
              <a:gd name="connsiteX46" fmla="*/ 1931685 w 11816380"/>
              <a:gd name="connsiteY46" fmla="*/ 4624502 h 6858000"/>
              <a:gd name="connsiteX47" fmla="*/ 1935030 w 11816380"/>
              <a:gd name="connsiteY47" fmla="*/ 4613163 h 6858000"/>
              <a:gd name="connsiteX48" fmla="*/ 1952342 w 11816380"/>
              <a:gd name="connsiteY48" fmla="*/ 4594063 h 6858000"/>
              <a:gd name="connsiteX49" fmla="*/ 1961790 w 11816380"/>
              <a:gd name="connsiteY49" fmla="*/ 4592968 h 6858000"/>
              <a:gd name="connsiteX50" fmla="*/ 1960579 w 11816380"/>
              <a:gd name="connsiteY50" fmla="*/ 4588653 h 6858000"/>
              <a:gd name="connsiteX51" fmla="*/ 2030023 w 11816380"/>
              <a:gd name="connsiteY51" fmla="*/ 4496718 h 6858000"/>
              <a:gd name="connsiteX52" fmla="*/ 2042051 w 11816380"/>
              <a:gd name="connsiteY52" fmla="*/ 4481148 h 6858000"/>
              <a:gd name="connsiteX53" fmla="*/ 2136989 w 11816380"/>
              <a:gd name="connsiteY53" fmla="*/ 4432859 h 6858000"/>
              <a:gd name="connsiteX54" fmla="*/ 2162370 w 11816380"/>
              <a:gd name="connsiteY54" fmla="*/ 4411168 h 6858000"/>
              <a:gd name="connsiteX55" fmla="*/ 2169275 w 11816380"/>
              <a:gd name="connsiteY55" fmla="*/ 4403806 h 6858000"/>
              <a:gd name="connsiteX56" fmla="*/ 2181740 w 11816380"/>
              <a:gd name="connsiteY56" fmla="*/ 4389325 h 6858000"/>
              <a:gd name="connsiteX57" fmla="*/ 2222578 w 11816380"/>
              <a:gd name="connsiteY57" fmla="*/ 4276352 h 6858000"/>
              <a:gd name="connsiteX58" fmla="*/ 2356968 w 11816380"/>
              <a:gd name="connsiteY58" fmla="*/ 4104655 h 6858000"/>
              <a:gd name="connsiteX59" fmla="*/ 2741875 w 11816380"/>
              <a:gd name="connsiteY59" fmla="*/ 3505835 h 6858000"/>
              <a:gd name="connsiteX60" fmla="*/ 2827910 w 11816380"/>
              <a:gd name="connsiteY60" fmla="*/ 3396765 h 6858000"/>
              <a:gd name="connsiteX61" fmla="*/ 2924580 w 11816380"/>
              <a:gd name="connsiteY61" fmla="*/ 3353018 h 6858000"/>
              <a:gd name="connsiteX62" fmla="*/ 3068218 w 11816380"/>
              <a:gd name="connsiteY62" fmla="*/ 3200632 h 6858000"/>
              <a:gd name="connsiteX63" fmla="*/ 3180481 w 11816380"/>
              <a:gd name="connsiteY63" fmla="*/ 3072491 h 6858000"/>
              <a:gd name="connsiteX64" fmla="*/ 3266384 w 11816380"/>
              <a:gd name="connsiteY64" fmla="*/ 3000345 h 6858000"/>
              <a:gd name="connsiteX65" fmla="*/ 3370119 w 11816380"/>
              <a:gd name="connsiteY65" fmla="*/ 2923806 h 6858000"/>
              <a:gd name="connsiteX66" fmla="*/ 3399194 w 11816380"/>
              <a:gd name="connsiteY66" fmla="*/ 2897238 h 6858000"/>
              <a:gd name="connsiteX67" fmla="*/ 3474985 w 11816380"/>
              <a:gd name="connsiteY67" fmla="*/ 2821875 h 6858000"/>
              <a:gd name="connsiteX68" fmla="*/ 3949309 w 11816380"/>
              <a:gd name="connsiteY68" fmla="*/ 2610411 h 6858000"/>
              <a:gd name="connsiteX69" fmla="*/ 4156139 w 11816380"/>
              <a:gd name="connsiteY69" fmla="*/ 2413665 h 6858000"/>
              <a:gd name="connsiteX70" fmla="*/ 4214917 w 11816380"/>
              <a:gd name="connsiteY70" fmla="*/ 2391331 h 6858000"/>
              <a:gd name="connsiteX71" fmla="*/ 4288005 w 11816380"/>
              <a:gd name="connsiteY71" fmla="*/ 2354999 h 6858000"/>
              <a:gd name="connsiteX72" fmla="*/ 4358061 w 11816380"/>
              <a:gd name="connsiteY72" fmla="*/ 2319819 h 6858000"/>
              <a:gd name="connsiteX73" fmla="*/ 4405052 w 11816380"/>
              <a:gd name="connsiteY73" fmla="*/ 2274688 h 6858000"/>
              <a:gd name="connsiteX74" fmla="*/ 4471333 w 11816380"/>
              <a:gd name="connsiteY74" fmla="*/ 2236968 h 6858000"/>
              <a:gd name="connsiteX75" fmla="*/ 4841095 w 11816380"/>
              <a:gd name="connsiteY75" fmla="*/ 1968135 h 6858000"/>
              <a:gd name="connsiteX76" fmla="*/ 5008479 w 11816380"/>
              <a:gd name="connsiteY76" fmla="*/ 1888679 h 6858000"/>
              <a:gd name="connsiteX77" fmla="*/ 5180683 w 11816380"/>
              <a:gd name="connsiteY77" fmla="*/ 1753061 h 6858000"/>
              <a:gd name="connsiteX78" fmla="*/ 5665116 w 11816380"/>
              <a:gd name="connsiteY78" fmla="*/ 1552454 h 6858000"/>
              <a:gd name="connsiteX79" fmla="*/ 6116480 w 11816380"/>
              <a:gd name="connsiteY79" fmla="*/ 1319724 h 6858000"/>
              <a:gd name="connsiteX80" fmla="*/ 6252872 w 11816380"/>
              <a:gd name="connsiteY80" fmla="*/ 1225617 h 6858000"/>
              <a:gd name="connsiteX81" fmla="*/ 6346295 w 11816380"/>
              <a:gd name="connsiteY81" fmla="*/ 1201230 h 6858000"/>
              <a:gd name="connsiteX82" fmla="*/ 6393706 w 11816380"/>
              <a:gd name="connsiteY82" fmla="*/ 1174911 h 6858000"/>
              <a:gd name="connsiteX83" fmla="*/ 6582798 w 11816380"/>
              <a:gd name="connsiteY83" fmla="*/ 1126130 h 6858000"/>
              <a:gd name="connsiteX84" fmla="*/ 6646379 w 11816380"/>
              <a:gd name="connsiteY84" fmla="*/ 1058806 h 6858000"/>
              <a:gd name="connsiteX85" fmla="*/ 6707073 w 11816380"/>
              <a:gd name="connsiteY85" fmla="*/ 972122 h 6858000"/>
              <a:gd name="connsiteX86" fmla="*/ 6998235 w 11816380"/>
              <a:gd name="connsiteY86" fmla="*/ 863403 h 6858000"/>
              <a:gd name="connsiteX87" fmla="*/ 7094498 w 11816380"/>
              <a:gd name="connsiteY87" fmla="*/ 808270 h 6858000"/>
              <a:gd name="connsiteX88" fmla="*/ 7151544 w 11816380"/>
              <a:gd name="connsiteY88" fmla="*/ 781198 h 6858000"/>
              <a:gd name="connsiteX89" fmla="*/ 7158731 w 11816380"/>
              <a:gd name="connsiteY89" fmla="*/ 781044 h 6858000"/>
              <a:gd name="connsiteX90" fmla="*/ 7274420 w 11816380"/>
              <a:gd name="connsiteY90" fmla="*/ 661941 h 6858000"/>
              <a:gd name="connsiteX91" fmla="*/ 7298271 w 11816380"/>
              <a:gd name="connsiteY91" fmla="*/ 649697 h 6858000"/>
              <a:gd name="connsiteX92" fmla="*/ 7401066 w 11816380"/>
              <a:gd name="connsiteY92" fmla="*/ 511127 h 6858000"/>
              <a:gd name="connsiteX93" fmla="*/ 7476746 w 11816380"/>
              <a:gd name="connsiteY93" fmla="*/ 449992 h 6858000"/>
              <a:gd name="connsiteX94" fmla="*/ 7593104 w 11816380"/>
              <a:gd name="connsiteY94" fmla="*/ 389139 h 6858000"/>
              <a:gd name="connsiteX95" fmla="*/ 7996473 w 11816380"/>
              <a:gd name="connsiteY95" fmla="*/ 124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816380" h="6858000">
                <a:moveTo>
                  <a:pt x="8367" y="6848079"/>
                </a:moveTo>
                <a:lnTo>
                  <a:pt x="946" y="6858000"/>
                </a:lnTo>
                <a:lnTo>
                  <a:pt x="0" y="6858000"/>
                </a:lnTo>
                <a:close/>
                <a:moveTo>
                  <a:pt x="8008701" y="0"/>
                </a:moveTo>
                <a:lnTo>
                  <a:pt x="11816380" y="0"/>
                </a:lnTo>
                <a:lnTo>
                  <a:pt x="11816380" y="6858000"/>
                </a:lnTo>
                <a:lnTo>
                  <a:pt x="12879" y="6858000"/>
                </a:lnTo>
                <a:lnTo>
                  <a:pt x="185257" y="6681490"/>
                </a:lnTo>
                <a:lnTo>
                  <a:pt x="349627" y="6491141"/>
                </a:lnTo>
                <a:lnTo>
                  <a:pt x="435850" y="6356175"/>
                </a:lnTo>
                <a:lnTo>
                  <a:pt x="513949" y="6236376"/>
                </a:lnTo>
                <a:cubicBezTo>
                  <a:pt x="549141" y="6113665"/>
                  <a:pt x="589071" y="6135413"/>
                  <a:pt x="644725" y="6047133"/>
                </a:cubicBezTo>
                <a:cubicBezTo>
                  <a:pt x="712062" y="5950197"/>
                  <a:pt x="703016" y="6017252"/>
                  <a:pt x="755864" y="5875377"/>
                </a:cubicBezTo>
                <a:cubicBezTo>
                  <a:pt x="781231" y="5873328"/>
                  <a:pt x="793445" y="5858999"/>
                  <a:pt x="805295" y="5828953"/>
                </a:cubicBezTo>
                <a:cubicBezTo>
                  <a:pt x="822240" y="5805796"/>
                  <a:pt x="839845" y="5801743"/>
                  <a:pt x="854705" y="5795741"/>
                </a:cubicBezTo>
                <a:lnTo>
                  <a:pt x="864711" y="5789123"/>
                </a:lnTo>
                <a:lnTo>
                  <a:pt x="915038" y="5676299"/>
                </a:lnTo>
                <a:lnTo>
                  <a:pt x="891159" y="5752283"/>
                </a:lnTo>
                <a:cubicBezTo>
                  <a:pt x="891247" y="5752319"/>
                  <a:pt x="891334" y="5752355"/>
                  <a:pt x="891423" y="5752392"/>
                </a:cubicBezTo>
                <a:lnTo>
                  <a:pt x="933153" y="5622359"/>
                </a:lnTo>
                <a:cubicBezTo>
                  <a:pt x="957432" y="5594851"/>
                  <a:pt x="979837" y="5564309"/>
                  <a:pt x="988982" y="5555854"/>
                </a:cubicBezTo>
                <a:cubicBezTo>
                  <a:pt x="1014562" y="5557498"/>
                  <a:pt x="1014592" y="5540846"/>
                  <a:pt x="1027589" y="5528213"/>
                </a:cubicBezTo>
                <a:cubicBezTo>
                  <a:pt x="1040025" y="5531526"/>
                  <a:pt x="1052240" y="5522509"/>
                  <a:pt x="1049768" y="5510295"/>
                </a:cubicBezTo>
                <a:cubicBezTo>
                  <a:pt x="1028205" y="5493040"/>
                  <a:pt x="1093698" y="5472501"/>
                  <a:pt x="1086224" y="5455516"/>
                </a:cubicBezTo>
                <a:cubicBezTo>
                  <a:pt x="1109218" y="5435092"/>
                  <a:pt x="1218059" y="5379864"/>
                  <a:pt x="1219479" y="5343472"/>
                </a:cubicBezTo>
                <a:cubicBezTo>
                  <a:pt x="1262343" y="5297185"/>
                  <a:pt x="1291871" y="5290784"/>
                  <a:pt x="1313068" y="5275221"/>
                </a:cubicBezTo>
                <a:cubicBezTo>
                  <a:pt x="1338201" y="5263736"/>
                  <a:pt x="1316257" y="5288451"/>
                  <a:pt x="1370857" y="5250801"/>
                </a:cubicBezTo>
                <a:lnTo>
                  <a:pt x="1383927" y="5241501"/>
                </a:lnTo>
                <a:lnTo>
                  <a:pt x="1389964" y="5235966"/>
                </a:lnTo>
                <a:cubicBezTo>
                  <a:pt x="1405217" y="5221853"/>
                  <a:pt x="1420713" y="5207094"/>
                  <a:pt x="1436180" y="5191057"/>
                </a:cubicBezTo>
                <a:cubicBezTo>
                  <a:pt x="1447510" y="5179996"/>
                  <a:pt x="1455651" y="5174758"/>
                  <a:pt x="1462293" y="5172481"/>
                </a:cubicBezTo>
                <a:lnTo>
                  <a:pt x="1471185" y="5172057"/>
                </a:lnTo>
                <a:lnTo>
                  <a:pt x="1484305" y="5160542"/>
                </a:lnTo>
                <a:cubicBezTo>
                  <a:pt x="1521747" y="5126137"/>
                  <a:pt x="1556786" y="5090762"/>
                  <a:pt x="1554881" y="5084696"/>
                </a:cubicBezTo>
                <a:cubicBezTo>
                  <a:pt x="1582217" y="5063462"/>
                  <a:pt x="1607343" y="5003712"/>
                  <a:pt x="1636417" y="5001825"/>
                </a:cubicBezTo>
                <a:cubicBezTo>
                  <a:pt x="1616819" y="4983976"/>
                  <a:pt x="1670522" y="4974167"/>
                  <a:pt x="1660648" y="4950880"/>
                </a:cubicBezTo>
                <a:cubicBezTo>
                  <a:pt x="1672286" y="4924466"/>
                  <a:pt x="1699662" y="4862319"/>
                  <a:pt x="1706248" y="4843347"/>
                </a:cubicBezTo>
                <a:lnTo>
                  <a:pt x="1710144" y="4829405"/>
                </a:lnTo>
                <a:lnTo>
                  <a:pt x="1719000" y="4829676"/>
                </a:lnTo>
                <a:lnTo>
                  <a:pt x="1733138" y="4813339"/>
                </a:lnTo>
                <a:cubicBezTo>
                  <a:pt x="1743107" y="4809262"/>
                  <a:pt x="1767517" y="4813476"/>
                  <a:pt x="1778821" y="4805218"/>
                </a:cubicBezTo>
                <a:cubicBezTo>
                  <a:pt x="1799902" y="4784351"/>
                  <a:pt x="1786939" y="4756652"/>
                  <a:pt x="1800963" y="4763797"/>
                </a:cubicBezTo>
                <a:cubicBezTo>
                  <a:pt x="1799788" y="4753414"/>
                  <a:pt x="1803373" y="4744848"/>
                  <a:pt x="1810119" y="4737383"/>
                </a:cubicBezTo>
                <a:lnTo>
                  <a:pt x="1827836" y="4724888"/>
                </a:lnTo>
                <a:lnTo>
                  <a:pt x="1833582" y="4707016"/>
                </a:lnTo>
                <a:cubicBezTo>
                  <a:pt x="1848678" y="4692142"/>
                  <a:pt x="1902064" y="4649397"/>
                  <a:pt x="1918415" y="4635645"/>
                </a:cubicBezTo>
                <a:lnTo>
                  <a:pt x="1931685" y="4624502"/>
                </a:lnTo>
                <a:lnTo>
                  <a:pt x="1935030" y="4613163"/>
                </a:lnTo>
                <a:cubicBezTo>
                  <a:pt x="1938529" y="4604374"/>
                  <a:pt x="1943710" y="4597333"/>
                  <a:pt x="1952342" y="4594063"/>
                </a:cubicBezTo>
                <a:lnTo>
                  <a:pt x="1961790" y="4592968"/>
                </a:lnTo>
                <a:lnTo>
                  <a:pt x="1960579" y="4588653"/>
                </a:lnTo>
                <a:cubicBezTo>
                  <a:pt x="1971951" y="4572611"/>
                  <a:pt x="2016445" y="4514635"/>
                  <a:pt x="2030023" y="4496718"/>
                </a:cubicBezTo>
                <a:cubicBezTo>
                  <a:pt x="2037392" y="4499564"/>
                  <a:pt x="2039280" y="4485769"/>
                  <a:pt x="2042051" y="4481148"/>
                </a:cubicBezTo>
                <a:cubicBezTo>
                  <a:pt x="2059877" y="4470506"/>
                  <a:pt x="2114169" y="4446888"/>
                  <a:pt x="2136989" y="4432859"/>
                </a:cubicBezTo>
                <a:lnTo>
                  <a:pt x="2162370" y="4411168"/>
                </a:lnTo>
                <a:lnTo>
                  <a:pt x="2169275" y="4403806"/>
                </a:lnTo>
                <a:lnTo>
                  <a:pt x="2181740" y="4389325"/>
                </a:lnTo>
                <a:lnTo>
                  <a:pt x="2222578" y="4276352"/>
                </a:lnTo>
                <a:cubicBezTo>
                  <a:pt x="2234385" y="4218357"/>
                  <a:pt x="2266630" y="4150320"/>
                  <a:pt x="2356968" y="4104655"/>
                </a:cubicBezTo>
                <a:cubicBezTo>
                  <a:pt x="2558762" y="3959115"/>
                  <a:pt x="2648835" y="3578349"/>
                  <a:pt x="2741875" y="3505835"/>
                </a:cubicBezTo>
                <a:cubicBezTo>
                  <a:pt x="2766846" y="3430647"/>
                  <a:pt x="2753505" y="3521850"/>
                  <a:pt x="2827910" y="3396765"/>
                </a:cubicBezTo>
                <a:cubicBezTo>
                  <a:pt x="2839568" y="3397751"/>
                  <a:pt x="2911438" y="3354325"/>
                  <a:pt x="2924580" y="3353018"/>
                </a:cubicBezTo>
                <a:cubicBezTo>
                  <a:pt x="2998120" y="3313808"/>
                  <a:pt x="3048476" y="3247004"/>
                  <a:pt x="3068218" y="3200632"/>
                </a:cubicBezTo>
                <a:cubicBezTo>
                  <a:pt x="3101903" y="3153666"/>
                  <a:pt x="3139850" y="3111386"/>
                  <a:pt x="3180481" y="3072491"/>
                </a:cubicBezTo>
                <a:lnTo>
                  <a:pt x="3266384" y="3000345"/>
                </a:lnTo>
                <a:lnTo>
                  <a:pt x="3370119" y="2923806"/>
                </a:lnTo>
                <a:lnTo>
                  <a:pt x="3399194" y="2897238"/>
                </a:lnTo>
                <a:cubicBezTo>
                  <a:pt x="3440810" y="2862165"/>
                  <a:pt x="3435851" y="2856396"/>
                  <a:pt x="3474985" y="2821875"/>
                </a:cubicBezTo>
                <a:cubicBezTo>
                  <a:pt x="3570799" y="2755925"/>
                  <a:pt x="3837237" y="2678248"/>
                  <a:pt x="3949309" y="2610411"/>
                </a:cubicBezTo>
                <a:cubicBezTo>
                  <a:pt x="4042919" y="2538961"/>
                  <a:pt x="4112740" y="2516271"/>
                  <a:pt x="4156139" y="2413665"/>
                </a:cubicBezTo>
                <a:lnTo>
                  <a:pt x="4214917" y="2391331"/>
                </a:lnTo>
                <a:lnTo>
                  <a:pt x="4288005" y="2354999"/>
                </a:lnTo>
                <a:lnTo>
                  <a:pt x="4358061" y="2319819"/>
                </a:lnTo>
                <a:lnTo>
                  <a:pt x="4405052" y="2274688"/>
                </a:lnTo>
                <a:lnTo>
                  <a:pt x="4471333" y="2236968"/>
                </a:lnTo>
                <a:cubicBezTo>
                  <a:pt x="4542128" y="2157460"/>
                  <a:pt x="4751570" y="2026184"/>
                  <a:pt x="4841095" y="1968135"/>
                </a:cubicBezTo>
                <a:cubicBezTo>
                  <a:pt x="4930620" y="1910087"/>
                  <a:pt x="4924603" y="1946910"/>
                  <a:pt x="5008479" y="1888679"/>
                </a:cubicBezTo>
                <a:cubicBezTo>
                  <a:pt x="5037447" y="1831206"/>
                  <a:pt x="5108650" y="1768433"/>
                  <a:pt x="5180683" y="1753061"/>
                </a:cubicBezTo>
                <a:cubicBezTo>
                  <a:pt x="5306522" y="1654524"/>
                  <a:pt x="5563838" y="1570601"/>
                  <a:pt x="5665116" y="1552454"/>
                </a:cubicBezTo>
                <a:cubicBezTo>
                  <a:pt x="5806563" y="1481525"/>
                  <a:pt x="6022714" y="1376484"/>
                  <a:pt x="6116480" y="1319724"/>
                </a:cubicBezTo>
                <a:cubicBezTo>
                  <a:pt x="6210243" y="1262964"/>
                  <a:pt x="6170277" y="1255962"/>
                  <a:pt x="6252872" y="1225617"/>
                </a:cubicBezTo>
                <a:cubicBezTo>
                  <a:pt x="6344027" y="1204162"/>
                  <a:pt x="6255140" y="1222685"/>
                  <a:pt x="6346295" y="1201230"/>
                </a:cubicBezTo>
                <a:cubicBezTo>
                  <a:pt x="6359073" y="1188623"/>
                  <a:pt x="6384988" y="1179503"/>
                  <a:pt x="6393706" y="1174911"/>
                </a:cubicBezTo>
                <a:lnTo>
                  <a:pt x="6582798" y="1126130"/>
                </a:lnTo>
                <a:lnTo>
                  <a:pt x="6646379" y="1058806"/>
                </a:lnTo>
                <a:cubicBezTo>
                  <a:pt x="6690380" y="1016954"/>
                  <a:pt x="6670357" y="1012595"/>
                  <a:pt x="6707073" y="972122"/>
                </a:cubicBezTo>
                <a:cubicBezTo>
                  <a:pt x="6805050" y="966099"/>
                  <a:pt x="6905605" y="801792"/>
                  <a:pt x="6998235" y="863403"/>
                </a:cubicBezTo>
                <a:cubicBezTo>
                  <a:pt x="7051064" y="810193"/>
                  <a:pt x="7042448" y="760955"/>
                  <a:pt x="7094498" y="808270"/>
                </a:cubicBezTo>
                <a:cubicBezTo>
                  <a:pt x="7113972" y="791641"/>
                  <a:pt x="7132786" y="784262"/>
                  <a:pt x="7151544" y="781198"/>
                </a:cubicBezTo>
                <a:lnTo>
                  <a:pt x="7158731" y="781044"/>
                </a:lnTo>
                <a:lnTo>
                  <a:pt x="7274420" y="661941"/>
                </a:lnTo>
                <a:lnTo>
                  <a:pt x="7298271" y="649697"/>
                </a:lnTo>
                <a:lnTo>
                  <a:pt x="7401066" y="511127"/>
                </a:lnTo>
                <a:lnTo>
                  <a:pt x="7476746" y="449992"/>
                </a:lnTo>
                <a:lnTo>
                  <a:pt x="7593104" y="389139"/>
                </a:lnTo>
                <a:cubicBezTo>
                  <a:pt x="7766913" y="299698"/>
                  <a:pt x="7873028" y="146034"/>
                  <a:pt x="7996473" y="1245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8875E3E-9B19-48D9-A325-5E154ACFD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294694">
            <a:off x="-251317" y="-312869"/>
            <a:ext cx="7766407" cy="5322018"/>
          </a:xfrm>
          <a:custGeom>
            <a:avLst/>
            <a:gdLst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20116 w 7766407"/>
              <a:gd name="connsiteY156" fmla="*/ 755866 h 5322018"/>
              <a:gd name="connsiteX157" fmla="*/ 443847 w 7766407"/>
              <a:gd name="connsiteY157" fmla="*/ 346023 h 5322018"/>
              <a:gd name="connsiteX158" fmla="*/ 445556 w 7766407"/>
              <a:gd name="connsiteY158" fmla="*/ 318255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43847 w 7766407"/>
              <a:gd name="connsiteY156" fmla="*/ 346023 h 5322018"/>
              <a:gd name="connsiteX157" fmla="*/ 445556 w 7766407"/>
              <a:gd name="connsiteY157" fmla="*/ 318255 h 5322018"/>
              <a:gd name="connsiteX158" fmla="*/ 473895 w 7766407"/>
              <a:gd name="connsiteY158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45556 w 7766407"/>
              <a:gd name="connsiteY156" fmla="*/ 318255 h 5322018"/>
              <a:gd name="connsiteX157" fmla="*/ 473895 w 7766407"/>
              <a:gd name="connsiteY157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73895 w 7766407"/>
              <a:gd name="connsiteY156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43847 w 7766407"/>
              <a:gd name="connsiteY154" fmla="*/ 346023 h 5322018"/>
              <a:gd name="connsiteX155" fmla="*/ 473895 w 7766407"/>
              <a:gd name="connsiteY155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73895 w 7766407"/>
              <a:gd name="connsiteY154" fmla="*/ 0 h 532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7766407" h="5322018">
                <a:moveTo>
                  <a:pt x="473895" y="0"/>
                </a:moveTo>
                <a:lnTo>
                  <a:pt x="7766407" y="649356"/>
                </a:lnTo>
                <a:lnTo>
                  <a:pt x="7754419" y="656832"/>
                </a:lnTo>
                <a:cubicBezTo>
                  <a:pt x="7726474" y="677470"/>
                  <a:pt x="7696788" y="705576"/>
                  <a:pt x="7674875" y="705925"/>
                </a:cubicBezTo>
                <a:cubicBezTo>
                  <a:pt x="7659838" y="692337"/>
                  <a:pt x="7619354" y="711670"/>
                  <a:pt x="7594593" y="715147"/>
                </a:cubicBezTo>
                <a:cubicBezTo>
                  <a:pt x="7553036" y="756392"/>
                  <a:pt x="7553949" y="790366"/>
                  <a:pt x="7522045" y="799587"/>
                </a:cubicBezTo>
                <a:cubicBezTo>
                  <a:pt x="7499833" y="804948"/>
                  <a:pt x="7434970" y="857646"/>
                  <a:pt x="7399327" y="845960"/>
                </a:cubicBezTo>
                <a:cubicBezTo>
                  <a:pt x="7373461" y="881898"/>
                  <a:pt x="7346529" y="865787"/>
                  <a:pt x="7322627" y="887773"/>
                </a:cubicBezTo>
                <a:cubicBezTo>
                  <a:pt x="7261844" y="921968"/>
                  <a:pt x="7241893" y="963214"/>
                  <a:pt x="7151262" y="984886"/>
                </a:cubicBezTo>
                <a:cubicBezTo>
                  <a:pt x="7056829" y="1041135"/>
                  <a:pt x="6851604" y="1071499"/>
                  <a:pt x="6756023" y="1188542"/>
                </a:cubicBezTo>
                <a:cubicBezTo>
                  <a:pt x="6730515" y="1182883"/>
                  <a:pt x="6727803" y="1236044"/>
                  <a:pt x="6712672" y="1246467"/>
                </a:cubicBezTo>
                <a:cubicBezTo>
                  <a:pt x="6700674" y="1241234"/>
                  <a:pt x="6686914" y="1248210"/>
                  <a:pt x="6687440" y="1260662"/>
                </a:cubicBezTo>
                <a:cubicBezTo>
                  <a:pt x="6706387" y="1281105"/>
                  <a:pt x="6637089" y="1291049"/>
                  <a:pt x="6641885" y="1309000"/>
                </a:cubicBezTo>
                <a:cubicBezTo>
                  <a:pt x="6615428" y="1325541"/>
                  <a:pt x="6496868" y="1362901"/>
                  <a:pt x="6489577" y="1398613"/>
                </a:cubicBezTo>
                <a:cubicBezTo>
                  <a:pt x="6438934" y="1437557"/>
                  <a:pt x="6408150" y="1439216"/>
                  <a:pt x="6384287" y="1451239"/>
                </a:cubicBezTo>
                <a:cubicBezTo>
                  <a:pt x="6353231" y="1459670"/>
                  <a:pt x="6322480" y="1490139"/>
                  <a:pt x="6220937" y="1540763"/>
                </a:cubicBezTo>
                <a:cubicBezTo>
                  <a:pt x="6204693" y="1542635"/>
                  <a:pt x="6108072" y="1588639"/>
                  <a:pt x="6109958" y="1601219"/>
                </a:cubicBezTo>
                <a:cubicBezTo>
                  <a:pt x="6078993" y="1617872"/>
                  <a:pt x="6044057" y="1672908"/>
                  <a:pt x="6014458" y="1670184"/>
                </a:cubicBezTo>
                <a:cubicBezTo>
                  <a:pt x="5969352" y="1710290"/>
                  <a:pt x="5873335" y="1807008"/>
                  <a:pt x="5839315" y="1841855"/>
                </a:cubicBezTo>
                <a:cubicBezTo>
                  <a:pt x="5814714" y="1859136"/>
                  <a:pt x="5823315" y="1888532"/>
                  <a:pt x="5810333" y="1879264"/>
                </a:cubicBezTo>
                <a:cubicBezTo>
                  <a:pt x="5809847" y="1889703"/>
                  <a:pt x="5804854" y="1897596"/>
                  <a:pt x="5796856" y="1903903"/>
                </a:cubicBezTo>
                <a:lnTo>
                  <a:pt x="5776991" y="1913445"/>
                </a:lnTo>
                <a:lnTo>
                  <a:pt x="5768324" y="1930187"/>
                </a:lnTo>
                <a:cubicBezTo>
                  <a:pt x="5763604" y="1934681"/>
                  <a:pt x="5756862" y="1937046"/>
                  <a:pt x="5746715" y="1935728"/>
                </a:cubicBezTo>
                <a:cubicBezTo>
                  <a:pt x="5742675" y="1938108"/>
                  <a:pt x="5736889" y="1941888"/>
                  <a:pt x="5730244" y="1946380"/>
                </a:cubicBezTo>
                <a:lnTo>
                  <a:pt x="5551772" y="2005270"/>
                </a:lnTo>
                <a:cubicBezTo>
                  <a:pt x="5468669" y="2047436"/>
                  <a:pt x="5320429" y="2119450"/>
                  <a:pt x="5246617" y="2162655"/>
                </a:cubicBezTo>
                <a:lnTo>
                  <a:pt x="5108893" y="2264498"/>
                </a:lnTo>
                <a:lnTo>
                  <a:pt x="4972149" y="2387894"/>
                </a:lnTo>
                <a:cubicBezTo>
                  <a:pt x="4958199" y="2397068"/>
                  <a:pt x="4944146" y="2406292"/>
                  <a:pt x="4933888" y="2412305"/>
                </a:cubicBezTo>
                <a:cubicBezTo>
                  <a:pt x="4926031" y="2437683"/>
                  <a:pt x="4906397" y="2420081"/>
                  <a:pt x="4886680" y="2435959"/>
                </a:cubicBezTo>
                <a:cubicBezTo>
                  <a:pt x="4879505" y="2447520"/>
                  <a:pt x="4872446" y="2452218"/>
                  <a:pt x="4858349" y="2449951"/>
                </a:cubicBezTo>
                <a:cubicBezTo>
                  <a:pt x="4826189" y="2504934"/>
                  <a:pt x="4829559" y="2465158"/>
                  <a:pt x="4790282" y="2498841"/>
                </a:cubicBezTo>
                <a:cubicBezTo>
                  <a:pt x="4757654" y="2530220"/>
                  <a:pt x="4717406" y="2559468"/>
                  <a:pt x="4695421" y="2608329"/>
                </a:cubicBezTo>
                <a:cubicBezTo>
                  <a:pt x="4692985" y="2620404"/>
                  <a:pt x="4673890" y="2621247"/>
                  <a:pt x="4660953" y="2633640"/>
                </a:cubicBezTo>
                <a:cubicBezTo>
                  <a:pt x="4648016" y="2646033"/>
                  <a:pt x="4637843" y="2667289"/>
                  <a:pt x="4617793" y="2682689"/>
                </a:cubicBezTo>
                <a:cubicBezTo>
                  <a:pt x="4582940" y="2707208"/>
                  <a:pt x="4543392" y="2708552"/>
                  <a:pt x="4540653" y="2726039"/>
                </a:cubicBezTo>
                <a:cubicBezTo>
                  <a:pt x="4520518" y="2734895"/>
                  <a:pt x="4484610" y="2733666"/>
                  <a:pt x="4478244" y="2754222"/>
                </a:cubicBezTo>
                <a:cubicBezTo>
                  <a:pt x="4469356" y="2744308"/>
                  <a:pt x="4460963" y="2773581"/>
                  <a:pt x="4445069" y="2771978"/>
                </a:cubicBezTo>
                <a:cubicBezTo>
                  <a:pt x="4433079" y="2769658"/>
                  <a:pt x="4427736" y="2777998"/>
                  <a:pt x="4418912" y="2782732"/>
                </a:cubicBezTo>
                <a:cubicBezTo>
                  <a:pt x="4404355" y="2783300"/>
                  <a:pt x="4370000" y="2810533"/>
                  <a:pt x="4363178" y="2821763"/>
                </a:cubicBezTo>
                <a:cubicBezTo>
                  <a:pt x="4350513" y="2855639"/>
                  <a:pt x="4286603" y="2864646"/>
                  <a:pt x="4275326" y="2891335"/>
                </a:cubicBezTo>
                <a:cubicBezTo>
                  <a:pt x="4269304" y="2897284"/>
                  <a:pt x="4262661" y="2901653"/>
                  <a:pt x="4255667" y="2905018"/>
                </a:cubicBezTo>
                <a:lnTo>
                  <a:pt x="4234983" y="2912298"/>
                </a:lnTo>
                <a:lnTo>
                  <a:pt x="4226882" y="2910079"/>
                </a:lnTo>
                <a:lnTo>
                  <a:pt x="4215462" y="2916885"/>
                </a:lnTo>
                <a:lnTo>
                  <a:pt x="4211632" y="2917760"/>
                </a:lnTo>
                <a:lnTo>
                  <a:pt x="4190465" y="2923708"/>
                </a:lnTo>
                <a:cubicBezTo>
                  <a:pt x="4211448" y="2943977"/>
                  <a:pt x="4137000" y="2948398"/>
                  <a:pt x="4164947" y="2959675"/>
                </a:cubicBezTo>
                <a:cubicBezTo>
                  <a:pt x="4131823" y="2976992"/>
                  <a:pt x="4167115" y="2983181"/>
                  <a:pt x="4117371" y="2984784"/>
                </a:cubicBezTo>
                <a:cubicBezTo>
                  <a:pt x="4074961" y="3029115"/>
                  <a:pt x="3930684" y="3042351"/>
                  <a:pt x="3904979" y="3091607"/>
                </a:cubicBezTo>
                <a:cubicBezTo>
                  <a:pt x="3848569" y="3136734"/>
                  <a:pt x="3808307" y="3221571"/>
                  <a:pt x="3778911" y="3255548"/>
                </a:cubicBezTo>
                <a:lnTo>
                  <a:pt x="3728606" y="3295465"/>
                </a:lnTo>
                <a:lnTo>
                  <a:pt x="3718668" y="3304992"/>
                </a:lnTo>
                <a:lnTo>
                  <a:pt x="3717842" y="3305447"/>
                </a:lnTo>
                <a:lnTo>
                  <a:pt x="3718578" y="3308616"/>
                </a:lnTo>
                <a:lnTo>
                  <a:pt x="3712398" y="3318359"/>
                </a:lnTo>
                <a:lnTo>
                  <a:pt x="3702979" y="3338545"/>
                </a:lnTo>
                <a:lnTo>
                  <a:pt x="3698626" y="3341390"/>
                </a:lnTo>
                <a:lnTo>
                  <a:pt x="3680384" y="3370390"/>
                </a:lnTo>
                <a:lnTo>
                  <a:pt x="3678906" y="3370346"/>
                </a:lnTo>
                <a:cubicBezTo>
                  <a:pt x="3675169" y="3370915"/>
                  <a:pt x="3671627" y="3372581"/>
                  <a:pt x="3668393" y="3376590"/>
                </a:cubicBezTo>
                <a:cubicBezTo>
                  <a:pt x="3665128" y="3373435"/>
                  <a:pt x="3662941" y="3371857"/>
                  <a:pt x="3661364" y="3371467"/>
                </a:cubicBezTo>
                <a:lnTo>
                  <a:pt x="3658334" y="3373274"/>
                </a:lnTo>
                <a:lnTo>
                  <a:pt x="3657792" y="3373950"/>
                </a:lnTo>
                <a:lnTo>
                  <a:pt x="3651105" y="3389533"/>
                </a:lnTo>
                <a:lnTo>
                  <a:pt x="3648132" y="3388884"/>
                </a:lnTo>
                <a:lnTo>
                  <a:pt x="3643801" y="3396002"/>
                </a:lnTo>
                <a:lnTo>
                  <a:pt x="3639159" y="3398369"/>
                </a:lnTo>
                <a:lnTo>
                  <a:pt x="3617811" y="3425254"/>
                </a:lnTo>
                <a:lnTo>
                  <a:pt x="3616346" y="3425054"/>
                </a:lnTo>
                <a:cubicBezTo>
                  <a:pt x="3612568" y="3425220"/>
                  <a:pt x="3608861" y="3426500"/>
                  <a:pt x="3605202" y="3430140"/>
                </a:cubicBezTo>
                <a:cubicBezTo>
                  <a:pt x="3593624" y="3416203"/>
                  <a:pt x="3596350" y="3429196"/>
                  <a:pt x="3586582" y="3441167"/>
                </a:cubicBezTo>
                <a:lnTo>
                  <a:pt x="3580103" y="3439005"/>
                </a:lnTo>
                <a:lnTo>
                  <a:pt x="3576872" y="3444094"/>
                </a:lnTo>
                <a:lnTo>
                  <a:pt x="3572338" y="3449943"/>
                </a:lnTo>
                <a:lnTo>
                  <a:pt x="3571965" y="3449964"/>
                </a:lnTo>
                <a:cubicBezTo>
                  <a:pt x="3570381" y="3451036"/>
                  <a:pt x="3568666" y="3452883"/>
                  <a:pt x="3566623" y="3455947"/>
                </a:cubicBezTo>
                <a:lnTo>
                  <a:pt x="3564070" y="3460601"/>
                </a:lnTo>
                <a:lnTo>
                  <a:pt x="3526726" y="3463163"/>
                </a:lnTo>
                <a:lnTo>
                  <a:pt x="3525139" y="3464518"/>
                </a:lnTo>
                <a:lnTo>
                  <a:pt x="3506741" y="3487501"/>
                </a:lnTo>
                <a:lnTo>
                  <a:pt x="3501585" y="3492832"/>
                </a:lnTo>
                <a:lnTo>
                  <a:pt x="3501212" y="3492813"/>
                </a:lnTo>
                <a:cubicBezTo>
                  <a:pt x="3499519" y="3493712"/>
                  <a:pt x="3497607" y="3495365"/>
                  <a:pt x="3495239" y="3498192"/>
                </a:cubicBezTo>
                <a:lnTo>
                  <a:pt x="3492183" y="3502548"/>
                </a:lnTo>
                <a:lnTo>
                  <a:pt x="3476697" y="3501956"/>
                </a:lnTo>
                <a:lnTo>
                  <a:pt x="3469187" y="3506574"/>
                </a:lnTo>
                <a:cubicBezTo>
                  <a:pt x="3445645" y="3518609"/>
                  <a:pt x="3423473" y="3525406"/>
                  <a:pt x="3408103" y="3549813"/>
                </a:cubicBezTo>
                <a:cubicBezTo>
                  <a:pt x="3378281" y="3572305"/>
                  <a:pt x="3347536" y="3585981"/>
                  <a:pt x="3326209" y="3609630"/>
                </a:cubicBezTo>
                <a:cubicBezTo>
                  <a:pt x="3312029" y="3612732"/>
                  <a:pt x="3300832" y="3618217"/>
                  <a:pt x="3297595" y="3632513"/>
                </a:cubicBezTo>
                <a:cubicBezTo>
                  <a:pt x="3268034" y="3651465"/>
                  <a:pt x="3252747" y="3646464"/>
                  <a:pt x="3242015" y="3667904"/>
                </a:cubicBezTo>
                <a:cubicBezTo>
                  <a:pt x="3212592" y="3663443"/>
                  <a:pt x="3216999" y="3670428"/>
                  <a:pt x="3213720" y="3680766"/>
                </a:cubicBezTo>
                <a:lnTo>
                  <a:pt x="3212968" y="3681905"/>
                </a:lnTo>
                <a:lnTo>
                  <a:pt x="3208857" y="3681194"/>
                </a:lnTo>
                <a:lnTo>
                  <a:pt x="3203557" y="3683492"/>
                </a:lnTo>
                <a:lnTo>
                  <a:pt x="3192199" y="3693448"/>
                </a:lnTo>
                <a:lnTo>
                  <a:pt x="3188443" y="3697797"/>
                </a:lnTo>
                <a:cubicBezTo>
                  <a:pt x="3185664" y="3700566"/>
                  <a:pt x="3183571" y="3702117"/>
                  <a:pt x="3181853" y="3702869"/>
                </a:cubicBezTo>
                <a:lnTo>
                  <a:pt x="3181526" y="3702803"/>
                </a:lnTo>
                <a:lnTo>
                  <a:pt x="3175672" y="3707933"/>
                </a:lnTo>
                <a:cubicBezTo>
                  <a:pt x="3166167" y="3717032"/>
                  <a:pt x="3157275" y="3726303"/>
                  <a:pt x="3149098" y="3735473"/>
                </a:cubicBezTo>
                <a:cubicBezTo>
                  <a:pt x="3131805" y="3730982"/>
                  <a:pt x="3107037" y="3771274"/>
                  <a:pt x="3093676" y="3747916"/>
                </a:cubicBezTo>
                <a:cubicBezTo>
                  <a:pt x="3082134" y="3759681"/>
                  <a:pt x="3081445" y="3774208"/>
                  <a:pt x="3074500" y="3757479"/>
                </a:cubicBezTo>
                <a:cubicBezTo>
                  <a:pt x="3070379" y="3760967"/>
                  <a:pt x="3066780" y="3761874"/>
                  <a:pt x="3063387" y="3761557"/>
                </a:cubicBezTo>
                <a:lnTo>
                  <a:pt x="3062129" y="3761145"/>
                </a:lnTo>
                <a:lnTo>
                  <a:pt x="3036739" y="3787643"/>
                </a:lnTo>
                <a:lnTo>
                  <a:pt x="3032052" y="3789608"/>
                </a:lnTo>
                <a:lnTo>
                  <a:pt x="3017184" y="3808868"/>
                </a:lnTo>
                <a:lnTo>
                  <a:pt x="3008605" y="3817755"/>
                </a:lnTo>
                <a:cubicBezTo>
                  <a:pt x="3008414" y="3819321"/>
                  <a:pt x="3008224" y="3820887"/>
                  <a:pt x="3008033" y="3822453"/>
                </a:cubicBezTo>
                <a:cubicBezTo>
                  <a:pt x="3006391" y="3826310"/>
                  <a:pt x="3002705" y="3830278"/>
                  <a:pt x="2994428" y="3834466"/>
                </a:cubicBezTo>
                <a:lnTo>
                  <a:pt x="2992169" y="3835021"/>
                </a:lnTo>
                <a:lnTo>
                  <a:pt x="2983549" y="3847993"/>
                </a:lnTo>
                <a:cubicBezTo>
                  <a:pt x="2960510" y="3867678"/>
                  <a:pt x="2901138" y="3908837"/>
                  <a:pt x="2853933" y="3953133"/>
                </a:cubicBezTo>
                <a:cubicBezTo>
                  <a:pt x="2808033" y="3994677"/>
                  <a:pt x="2713619" y="4093809"/>
                  <a:pt x="2700319" y="4113764"/>
                </a:cubicBezTo>
                <a:cubicBezTo>
                  <a:pt x="2643027" y="4162918"/>
                  <a:pt x="2554297" y="4214583"/>
                  <a:pt x="2510176" y="4248057"/>
                </a:cubicBezTo>
                <a:cubicBezTo>
                  <a:pt x="2480008" y="4274910"/>
                  <a:pt x="2451360" y="4302454"/>
                  <a:pt x="2435589" y="4314608"/>
                </a:cubicBezTo>
                <a:cubicBezTo>
                  <a:pt x="2429170" y="4317312"/>
                  <a:pt x="2422437" y="4319228"/>
                  <a:pt x="2415553" y="4320982"/>
                </a:cubicBezTo>
                <a:lnTo>
                  <a:pt x="2411954" y="4321914"/>
                </a:lnTo>
                <a:lnTo>
                  <a:pt x="2354125" y="4349531"/>
                </a:lnTo>
                <a:cubicBezTo>
                  <a:pt x="2343772" y="4371461"/>
                  <a:pt x="2307824" y="4382236"/>
                  <a:pt x="2283738" y="4401913"/>
                </a:cubicBezTo>
                <a:lnTo>
                  <a:pt x="2274639" y="4413265"/>
                </a:lnTo>
                <a:lnTo>
                  <a:pt x="2200361" y="4461969"/>
                </a:lnTo>
                <a:lnTo>
                  <a:pt x="2151385" y="4498639"/>
                </a:lnTo>
                <a:lnTo>
                  <a:pt x="2142612" y="4509639"/>
                </a:lnTo>
                <a:lnTo>
                  <a:pt x="2126867" y="4512135"/>
                </a:lnTo>
                <a:cubicBezTo>
                  <a:pt x="2124531" y="4511693"/>
                  <a:pt x="2122418" y="4510934"/>
                  <a:pt x="2120592" y="4509890"/>
                </a:cubicBezTo>
                <a:lnTo>
                  <a:pt x="2082302" y="4540317"/>
                </a:lnTo>
                <a:lnTo>
                  <a:pt x="2077252" y="4543206"/>
                </a:lnTo>
                <a:lnTo>
                  <a:pt x="2040915" y="4560268"/>
                </a:lnTo>
                <a:lnTo>
                  <a:pt x="1984507" y="4581220"/>
                </a:lnTo>
                <a:cubicBezTo>
                  <a:pt x="1964384" y="4585398"/>
                  <a:pt x="1938044" y="4573840"/>
                  <a:pt x="1921726" y="4594994"/>
                </a:cubicBezTo>
                <a:cubicBezTo>
                  <a:pt x="1920592" y="4581396"/>
                  <a:pt x="1897862" y="4611715"/>
                  <a:pt x="1886796" y="4605417"/>
                </a:cubicBezTo>
                <a:cubicBezTo>
                  <a:pt x="1879070" y="4599422"/>
                  <a:pt x="1870376" y="4607222"/>
                  <a:pt x="1861080" y="4610008"/>
                </a:cubicBezTo>
                <a:cubicBezTo>
                  <a:pt x="1855441" y="4608259"/>
                  <a:pt x="1842338" y="4612554"/>
                  <a:pt x="1829217" y="4618611"/>
                </a:cubicBezTo>
                <a:lnTo>
                  <a:pt x="1809298" y="4630561"/>
                </a:lnTo>
                <a:lnTo>
                  <a:pt x="1734333" y="4646342"/>
                </a:lnTo>
                <a:cubicBezTo>
                  <a:pt x="1653444" y="4693579"/>
                  <a:pt x="1470685" y="4809313"/>
                  <a:pt x="1356409" y="4866278"/>
                </a:cubicBezTo>
                <a:cubicBezTo>
                  <a:pt x="1242133" y="4923243"/>
                  <a:pt x="1130993" y="4949897"/>
                  <a:pt x="1048676" y="4988133"/>
                </a:cubicBezTo>
                <a:lnTo>
                  <a:pt x="862512" y="5095694"/>
                </a:lnTo>
                <a:lnTo>
                  <a:pt x="861635" y="5094880"/>
                </a:lnTo>
                <a:cubicBezTo>
                  <a:pt x="858943" y="5093517"/>
                  <a:pt x="855583" y="5093379"/>
                  <a:pt x="850724" y="5095804"/>
                </a:cubicBezTo>
                <a:cubicBezTo>
                  <a:pt x="851804" y="5076077"/>
                  <a:pt x="845283" y="5091169"/>
                  <a:pt x="830865" y="5100063"/>
                </a:cubicBezTo>
                <a:cubicBezTo>
                  <a:pt x="829326" y="5071407"/>
                  <a:pt x="792234" y="5106340"/>
                  <a:pt x="779694" y="5096364"/>
                </a:cubicBezTo>
                <a:cubicBezTo>
                  <a:pt x="769141" y="5103544"/>
                  <a:pt x="757951" y="5110614"/>
                  <a:pt x="746322" y="5117315"/>
                </a:cubicBezTo>
                <a:lnTo>
                  <a:pt x="739355" y="5120945"/>
                </a:lnTo>
                <a:cubicBezTo>
                  <a:pt x="739274" y="5120887"/>
                  <a:pt x="739192" y="5120831"/>
                  <a:pt x="739112" y="5120776"/>
                </a:cubicBezTo>
                <a:cubicBezTo>
                  <a:pt x="737374" y="5121048"/>
                  <a:pt x="734997" y="5122048"/>
                  <a:pt x="731553" y="5124122"/>
                </a:cubicBezTo>
                <a:lnTo>
                  <a:pt x="713129" y="5134606"/>
                </a:lnTo>
                <a:lnTo>
                  <a:pt x="707783" y="5135422"/>
                </a:lnTo>
                <a:lnTo>
                  <a:pt x="674773" y="5139365"/>
                </a:lnTo>
                <a:cubicBezTo>
                  <a:pt x="654149" y="5146330"/>
                  <a:pt x="611984" y="5162878"/>
                  <a:pt x="580910" y="5175217"/>
                </a:cubicBezTo>
                <a:lnTo>
                  <a:pt x="0" y="5322018"/>
                </a:lnTo>
                <a:lnTo>
                  <a:pt x="47389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244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Which Netflix series won the award for </a:t>
            </a:r>
            <a:r>
              <a:rPr lang="en-GB" sz="3200" i="1" dirty="0"/>
              <a:t>Best Television Series—Musical or Comedy</a:t>
            </a:r>
            <a:r>
              <a:rPr lang="en-GB" sz="3200" dirty="0"/>
              <a:t> at the 2023 Golden Globes?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785244" y="4284988"/>
            <a:ext cx="46647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The series featured a dance scene that inspired countless viral videos at the end of 2022 and start of 2023.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2785243" y="4284987"/>
            <a:ext cx="4515659" cy="21855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4CD5B4-90EC-EEE2-DD95-FF88BA8F7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135" y="4278420"/>
            <a:ext cx="2002783" cy="21855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A5CC49-49CC-8CC9-B046-2892FA7FD244}"/>
              </a:ext>
            </a:extLst>
          </p:cNvPr>
          <p:cNvSpPr/>
          <p:nvPr/>
        </p:nvSpPr>
        <p:spPr>
          <a:xfrm>
            <a:off x="7622135" y="4278420"/>
            <a:ext cx="2002783" cy="21921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</p:spTree>
    <p:extLst>
      <p:ext uri="{BB962C8B-B14F-4D97-AF65-F5344CB8AC3E}">
        <p14:creationId xmlns:p14="http://schemas.microsoft.com/office/powerpoint/2010/main" val="20679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7CEDE2E-C8CD-424B-A0AB-9CDDD3A43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AEC738E-E912-420C-B0E2-17A69DF32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5620" y="0"/>
            <a:ext cx="11816380" cy="6858000"/>
          </a:xfrm>
          <a:custGeom>
            <a:avLst/>
            <a:gdLst>
              <a:gd name="connsiteX0" fmla="*/ 8367 w 11816380"/>
              <a:gd name="connsiteY0" fmla="*/ 6848079 h 6858000"/>
              <a:gd name="connsiteX1" fmla="*/ 946 w 11816380"/>
              <a:gd name="connsiteY1" fmla="*/ 6858000 h 6858000"/>
              <a:gd name="connsiteX2" fmla="*/ 0 w 11816380"/>
              <a:gd name="connsiteY2" fmla="*/ 6858000 h 6858000"/>
              <a:gd name="connsiteX3" fmla="*/ 8008701 w 11816380"/>
              <a:gd name="connsiteY3" fmla="*/ 0 h 6858000"/>
              <a:gd name="connsiteX4" fmla="*/ 11816380 w 11816380"/>
              <a:gd name="connsiteY4" fmla="*/ 0 h 6858000"/>
              <a:gd name="connsiteX5" fmla="*/ 11816380 w 11816380"/>
              <a:gd name="connsiteY5" fmla="*/ 6858000 h 6858000"/>
              <a:gd name="connsiteX6" fmla="*/ 12879 w 11816380"/>
              <a:gd name="connsiteY6" fmla="*/ 6858000 h 6858000"/>
              <a:gd name="connsiteX7" fmla="*/ 185257 w 11816380"/>
              <a:gd name="connsiteY7" fmla="*/ 6681490 h 6858000"/>
              <a:gd name="connsiteX8" fmla="*/ 349627 w 11816380"/>
              <a:gd name="connsiteY8" fmla="*/ 6491141 h 6858000"/>
              <a:gd name="connsiteX9" fmla="*/ 435850 w 11816380"/>
              <a:gd name="connsiteY9" fmla="*/ 6356175 h 6858000"/>
              <a:gd name="connsiteX10" fmla="*/ 513949 w 11816380"/>
              <a:gd name="connsiteY10" fmla="*/ 6236376 h 6858000"/>
              <a:gd name="connsiteX11" fmla="*/ 644725 w 11816380"/>
              <a:gd name="connsiteY11" fmla="*/ 6047133 h 6858000"/>
              <a:gd name="connsiteX12" fmla="*/ 755864 w 11816380"/>
              <a:gd name="connsiteY12" fmla="*/ 5875377 h 6858000"/>
              <a:gd name="connsiteX13" fmla="*/ 805295 w 11816380"/>
              <a:gd name="connsiteY13" fmla="*/ 5828953 h 6858000"/>
              <a:gd name="connsiteX14" fmla="*/ 854705 w 11816380"/>
              <a:gd name="connsiteY14" fmla="*/ 5795741 h 6858000"/>
              <a:gd name="connsiteX15" fmla="*/ 864711 w 11816380"/>
              <a:gd name="connsiteY15" fmla="*/ 5789123 h 6858000"/>
              <a:gd name="connsiteX16" fmla="*/ 915038 w 11816380"/>
              <a:gd name="connsiteY16" fmla="*/ 5676299 h 6858000"/>
              <a:gd name="connsiteX17" fmla="*/ 891159 w 11816380"/>
              <a:gd name="connsiteY17" fmla="*/ 5752283 h 6858000"/>
              <a:gd name="connsiteX18" fmla="*/ 891423 w 11816380"/>
              <a:gd name="connsiteY18" fmla="*/ 5752392 h 6858000"/>
              <a:gd name="connsiteX19" fmla="*/ 933153 w 11816380"/>
              <a:gd name="connsiteY19" fmla="*/ 5622359 h 6858000"/>
              <a:gd name="connsiteX20" fmla="*/ 988982 w 11816380"/>
              <a:gd name="connsiteY20" fmla="*/ 5555854 h 6858000"/>
              <a:gd name="connsiteX21" fmla="*/ 1027589 w 11816380"/>
              <a:gd name="connsiteY21" fmla="*/ 5528213 h 6858000"/>
              <a:gd name="connsiteX22" fmla="*/ 1049768 w 11816380"/>
              <a:gd name="connsiteY22" fmla="*/ 5510295 h 6858000"/>
              <a:gd name="connsiteX23" fmla="*/ 1086224 w 11816380"/>
              <a:gd name="connsiteY23" fmla="*/ 5455516 h 6858000"/>
              <a:gd name="connsiteX24" fmla="*/ 1219479 w 11816380"/>
              <a:gd name="connsiteY24" fmla="*/ 5343472 h 6858000"/>
              <a:gd name="connsiteX25" fmla="*/ 1313068 w 11816380"/>
              <a:gd name="connsiteY25" fmla="*/ 5275221 h 6858000"/>
              <a:gd name="connsiteX26" fmla="*/ 1370857 w 11816380"/>
              <a:gd name="connsiteY26" fmla="*/ 5250801 h 6858000"/>
              <a:gd name="connsiteX27" fmla="*/ 1383927 w 11816380"/>
              <a:gd name="connsiteY27" fmla="*/ 5241501 h 6858000"/>
              <a:gd name="connsiteX28" fmla="*/ 1389964 w 11816380"/>
              <a:gd name="connsiteY28" fmla="*/ 5235966 h 6858000"/>
              <a:gd name="connsiteX29" fmla="*/ 1436180 w 11816380"/>
              <a:gd name="connsiteY29" fmla="*/ 5191057 h 6858000"/>
              <a:gd name="connsiteX30" fmla="*/ 1462293 w 11816380"/>
              <a:gd name="connsiteY30" fmla="*/ 5172481 h 6858000"/>
              <a:gd name="connsiteX31" fmla="*/ 1471185 w 11816380"/>
              <a:gd name="connsiteY31" fmla="*/ 5172057 h 6858000"/>
              <a:gd name="connsiteX32" fmla="*/ 1484305 w 11816380"/>
              <a:gd name="connsiteY32" fmla="*/ 5160542 h 6858000"/>
              <a:gd name="connsiteX33" fmla="*/ 1554881 w 11816380"/>
              <a:gd name="connsiteY33" fmla="*/ 5084696 h 6858000"/>
              <a:gd name="connsiteX34" fmla="*/ 1636417 w 11816380"/>
              <a:gd name="connsiteY34" fmla="*/ 5001825 h 6858000"/>
              <a:gd name="connsiteX35" fmla="*/ 1660648 w 11816380"/>
              <a:gd name="connsiteY35" fmla="*/ 4950880 h 6858000"/>
              <a:gd name="connsiteX36" fmla="*/ 1706248 w 11816380"/>
              <a:gd name="connsiteY36" fmla="*/ 4843347 h 6858000"/>
              <a:gd name="connsiteX37" fmla="*/ 1710144 w 11816380"/>
              <a:gd name="connsiteY37" fmla="*/ 4829405 h 6858000"/>
              <a:gd name="connsiteX38" fmla="*/ 1719000 w 11816380"/>
              <a:gd name="connsiteY38" fmla="*/ 4829676 h 6858000"/>
              <a:gd name="connsiteX39" fmla="*/ 1733138 w 11816380"/>
              <a:gd name="connsiteY39" fmla="*/ 4813339 h 6858000"/>
              <a:gd name="connsiteX40" fmla="*/ 1778821 w 11816380"/>
              <a:gd name="connsiteY40" fmla="*/ 4805218 h 6858000"/>
              <a:gd name="connsiteX41" fmla="*/ 1800963 w 11816380"/>
              <a:gd name="connsiteY41" fmla="*/ 4763797 h 6858000"/>
              <a:gd name="connsiteX42" fmla="*/ 1810119 w 11816380"/>
              <a:gd name="connsiteY42" fmla="*/ 4737383 h 6858000"/>
              <a:gd name="connsiteX43" fmla="*/ 1827836 w 11816380"/>
              <a:gd name="connsiteY43" fmla="*/ 4724888 h 6858000"/>
              <a:gd name="connsiteX44" fmla="*/ 1833582 w 11816380"/>
              <a:gd name="connsiteY44" fmla="*/ 4707016 h 6858000"/>
              <a:gd name="connsiteX45" fmla="*/ 1918415 w 11816380"/>
              <a:gd name="connsiteY45" fmla="*/ 4635645 h 6858000"/>
              <a:gd name="connsiteX46" fmla="*/ 1931685 w 11816380"/>
              <a:gd name="connsiteY46" fmla="*/ 4624502 h 6858000"/>
              <a:gd name="connsiteX47" fmla="*/ 1935030 w 11816380"/>
              <a:gd name="connsiteY47" fmla="*/ 4613163 h 6858000"/>
              <a:gd name="connsiteX48" fmla="*/ 1952342 w 11816380"/>
              <a:gd name="connsiteY48" fmla="*/ 4594063 h 6858000"/>
              <a:gd name="connsiteX49" fmla="*/ 1961790 w 11816380"/>
              <a:gd name="connsiteY49" fmla="*/ 4592968 h 6858000"/>
              <a:gd name="connsiteX50" fmla="*/ 1960579 w 11816380"/>
              <a:gd name="connsiteY50" fmla="*/ 4588653 h 6858000"/>
              <a:gd name="connsiteX51" fmla="*/ 2030023 w 11816380"/>
              <a:gd name="connsiteY51" fmla="*/ 4496718 h 6858000"/>
              <a:gd name="connsiteX52" fmla="*/ 2042051 w 11816380"/>
              <a:gd name="connsiteY52" fmla="*/ 4481148 h 6858000"/>
              <a:gd name="connsiteX53" fmla="*/ 2136989 w 11816380"/>
              <a:gd name="connsiteY53" fmla="*/ 4432859 h 6858000"/>
              <a:gd name="connsiteX54" fmla="*/ 2162370 w 11816380"/>
              <a:gd name="connsiteY54" fmla="*/ 4411168 h 6858000"/>
              <a:gd name="connsiteX55" fmla="*/ 2169275 w 11816380"/>
              <a:gd name="connsiteY55" fmla="*/ 4403806 h 6858000"/>
              <a:gd name="connsiteX56" fmla="*/ 2181740 w 11816380"/>
              <a:gd name="connsiteY56" fmla="*/ 4389325 h 6858000"/>
              <a:gd name="connsiteX57" fmla="*/ 2222578 w 11816380"/>
              <a:gd name="connsiteY57" fmla="*/ 4276352 h 6858000"/>
              <a:gd name="connsiteX58" fmla="*/ 2356968 w 11816380"/>
              <a:gd name="connsiteY58" fmla="*/ 4104655 h 6858000"/>
              <a:gd name="connsiteX59" fmla="*/ 2741875 w 11816380"/>
              <a:gd name="connsiteY59" fmla="*/ 3505835 h 6858000"/>
              <a:gd name="connsiteX60" fmla="*/ 2827910 w 11816380"/>
              <a:gd name="connsiteY60" fmla="*/ 3396765 h 6858000"/>
              <a:gd name="connsiteX61" fmla="*/ 2924580 w 11816380"/>
              <a:gd name="connsiteY61" fmla="*/ 3353018 h 6858000"/>
              <a:gd name="connsiteX62" fmla="*/ 3068218 w 11816380"/>
              <a:gd name="connsiteY62" fmla="*/ 3200632 h 6858000"/>
              <a:gd name="connsiteX63" fmla="*/ 3180481 w 11816380"/>
              <a:gd name="connsiteY63" fmla="*/ 3072491 h 6858000"/>
              <a:gd name="connsiteX64" fmla="*/ 3266384 w 11816380"/>
              <a:gd name="connsiteY64" fmla="*/ 3000345 h 6858000"/>
              <a:gd name="connsiteX65" fmla="*/ 3370119 w 11816380"/>
              <a:gd name="connsiteY65" fmla="*/ 2923806 h 6858000"/>
              <a:gd name="connsiteX66" fmla="*/ 3399194 w 11816380"/>
              <a:gd name="connsiteY66" fmla="*/ 2897238 h 6858000"/>
              <a:gd name="connsiteX67" fmla="*/ 3474985 w 11816380"/>
              <a:gd name="connsiteY67" fmla="*/ 2821875 h 6858000"/>
              <a:gd name="connsiteX68" fmla="*/ 3949309 w 11816380"/>
              <a:gd name="connsiteY68" fmla="*/ 2610411 h 6858000"/>
              <a:gd name="connsiteX69" fmla="*/ 4156139 w 11816380"/>
              <a:gd name="connsiteY69" fmla="*/ 2413665 h 6858000"/>
              <a:gd name="connsiteX70" fmla="*/ 4214917 w 11816380"/>
              <a:gd name="connsiteY70" fmla="*/ 2391331 h 6858000"/>
              <a:gd name="connsiteX71" fmla="*/ 4288005 w 11816380"/>
              <a:gd name="connsiteY71" fmla="*/ 2354999 h 6858000"/>
              <a:gd name="connsiteX72" fmla="*/ 4358061 w 11816380"/>
              <a:gd name="connsiteY72" fmla="*/ 2319819 h 6858000"/>
              <a:gd name="connsiteX73" fmla="*/ 4405052 w 11816380"/>
              <a:gd name="connsiteY73" fmla="*/ 2274688 h 6858000"/>
              <a:gd name="connsiteX74" fmla="*/ 4471333 w 11816380"/>
              <a:gd name="connsiteY74" fmla="*/ 2236968 h 6858000"/>
              <a:gd name="connsiteX75" fmla="*/ 4841095 w 11816380"/>
              <a:gd name="connsiteY75" fmla="*/ 1968135 h 6858000"/>
              <a:gd name="connsiteX76" fmla="*/ 5008479 w 11816380"/>
              <a:gd name="connsiteY76" fmla="*/ 1888679 h 6858000"/>
              <a:gd name="connsiteX77" fmla="*/ 5180683 w 11816380"/>
              <a:gd name="connsiteY77" fmla="*/ 1753061 h 6858000"/>
              <a:gd name="connsiteX78" fmla="*/ 5665116 w 11816380"/>
              <a:gd name="connsiteY78" fmla="*/ 1552454 h 6858000"/>
              <a:gd name="connsiteX79" fmla="*/ 6116480 w 11816380"/>
              <a:gd name="connsiteY79" fmla="*/ 1319724 h 6858000"/>
              <a:gd name="connsiteX80" fmla="*/ 6252872 w 11816380"/>
              <a:gd name="connsiteY80" fmla="*/ 1225617 h 6858000"/>
              <a:gd name="connsiteX81" fmla="*/ 6346295 w 11816380"/>
              <a:gd name="connsiteY81" fmla="*/ 1201230 h 6858000"/>
              <a:gd name="connsiteX82" fmla="*/ 6393706 w 11816380"/>
              <a:gd name="connsiteY82" fmla="*/ 1174911 h 6858000"/>
              <a:gd name="connsiteX83" fmla="*/ 6582798 w 11816380"/>
              <a:gd name="connsiteY83" fmla="*/ 1126130 h 6858000"/>
              <a:gd name="connsiteX84" fmla="*/ 6646379 w 11816380"/>
              <a:gd name="connsiteY84" fmla="*/ 1058806 h 6858000"/>
              <a:gd name="connsiteX85" fmla="*/ 6707073 w 11816380"/>
              <a:gd name="connsiteY85" fmla="*/ 972122 h 6858000"/>
              <a:gd name="connsiteX86" fmla="*/ 6998235 w 11816380"/>
              <a:gd name="connsiteY86" fmla="*/ 863403 h 6858000"/>
              <a:gd name="connsiteX87" fmla="*/ 7094498 w 11816380"/>
              <a:gd name="connsiteY87" fmla="*/ 808270 h 6858000"/>
              <a:gd name="connsiteX88" fmla="*/ 7151544 w 11816380"/>
              <a:gd name="connsiteY88" fmla="*/ 781198 h 6858000"/>
              <a:gd name="connsiteX89" fmla="*/ 7158731 w 11816380"/>
              <a:gd name="connsiteY89" fmla="*/ 781044 h 6858000"/>
              <a:gd name="connsiteX90" fmla="*/ 7274420 w 11816380"/>
              <a:gd name="connsiteY90" fmla="*/ 661941 h 6858000"/>
              <a:gd name="connsiteX91" fmla="*/ 7298271 w 11816380"/>
              <a:gd name="connsiteY91" fmla="*/ 649697 h 6858000"/>
              <a:gd name="connsiteX92" fmla="*/ 7401066 w 11816380"/>
              <a:gd name="connsiteY92" fmla="*/ 511127 h 6858000"/>
              <a:gd name="connsiteX93" fmla="*/ 7476746 w 11816380"/>
              <a:gd name="connsiteY93" fmla="*/ 449992 h 6858000"/>
              <a:gd name="connsiteX94" fmla="*/ 7593104 w 11816380"/>
              <a:gd name="connsiteY94" fmla="*/ 389139 h 6858000"/>
              <a:gd name="connsiteX95" fmla="*/ 7996473 w 11816380"/>
              <a:gd name="connsiteY95" fmla="*/ 124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816380" h="6858000">
                <a:moveTo>
                  <a:pt x="8367" y="6848079"/>
                </a:moveTo>
                <a:lnTo>
                  <a:pt x="946" y="6858000"/>
                </a:lnTo>
                <a:lnTo>
                  <a:pt x="0" y="6858000"/>
                </a:lnTo>
                <a:close/>
                <a:moveTo>
                  <a:pt x="8008701" y="0"/>
                </a:moveTo>
                <a:lnTo>
                  <a:pt x="11816380" y="0"/>
                </a:lnTo>
                <a:lnTo>
                  <a:pt x="11816380" y="6858000"/>
                </a:lnTo>
                <a:lnTo>
                  <a:pt x="12879" y="6858000"/>
                </a:lnTo>
                <a:lnTo>
                  <a:pt x="185257" y="6681490"/>
                </a:lnTo>
                <a:lnTo>
                  <a:pt x="349627" y="6491141"/>
                </a:lnTo>
                <a:lnTo>
                  <a:pt x="435850" y="6356175"/>
                </a:lnTo>
                <a:lnTo>
                  <a:pt x="513949" y="6236376"/>
                </a:lnTo>
                <a:cubicBezTo>
                  <a:pt x="549141" y="6113665"/>
                  <a:pt x="589071" y="6135413"/>
                  <a:pt x="644725" y="6047133"/>
                </a:cubicBezTo>
                <a:cubicBezTo>
                  <a:pt x="712062" y="5950197"/>
                  <a:pt x="703016" y="6017252"/>
                  <a:pt x="755864" y="5875377"/>
                </a:cubicBezTo>
                <a:cubicBezTo>
                  <a:pt x="781231" y="5873328"/>
                  <a:pt x="793445" y="5858999"/>
                  <a:pt x="805295" y="5828953"/>
                </a:cubicBezTo>
                <a:cubicBezTo>
                  <a:pt x="822240" y="5805796"/>
                  <a:pt x="839845" y="5801743"/>
                  <a:pt x="854705" y="5795741"/>
                </a:cubicBezTo>
                <a:lnTo>
                  <a:pt x="864711" y="5789123"/>
                </a:lnTo>
                <a:lnTo>
                  <a:pt x="915038" y="5676299"/>
                </a:lnTo>
                <a:lnTo>
                  <a:pt x="891159" y="5752283"/>
                </a:lnTo>
                <a:cubicBezTo>
                  <a:pt x="891247" y="5752319"/>
                  <a:pt x="891334" y="5752355"/>
                  <a:pt x="891423" y="5752392"/>
                </a:cubicBezTo>
                <a:lnTo>
                  <a:pt x="933153" y="5622359"/>
                </a:lnTo>
                <a:cubicBezTo>
                  <a:pt x="957432" y="5594851"/>
                  <a:pt x="979837" y="5564309"/>
                  <a:pt x="988982" y="5555854"/>
                </a:cubicBezTo>
                <a:cubicBezTo>
                  <a:pt x="1014562" y="5557498"/>
                  <a:pt x="1014592" y="5540846"/>
                  <a:pt x="1027589" y="5528213"/>
                </a:cubicBezTo>
                <a:cubicBezTo>
                  <a:pt x="1040025" y="5531526"/>
                  <a:pt x="1052240" y="5522509"/>
                  <a:pt x="1049768" y="5510295"/>
                </a:cubicBezTo>
                <a:cubicBezTo>
                  <a:pt x="1028205" y="5493040"/>
                  <a:pt x="1093698" y="5472501"/>
                  <a:pt x="1086224" y="5455516"/>
                </a:cubicBezTo>
                <a:cubicBezTo>
                  <a:pt x="1109218" y="5435092"/>
                  <a:pt x="1218059" y="5379864"/>
                  <a:pt x="1219479" y="5343472"/>
                </a:cubicBezTo>
                <a:cubicBezTo>
                  <a:pt x="1262343" y="5297185"/>
                  <a:pt x="1291871" y="5290784"/>
                  <a:pt x="1313068" y="5275221"/>
                </a:cubicBezTo>
                <a:cubicBezTo>
                  <a:pt x="1338201" y="5263736"/>
                  <a:pt x="1316257" y="5288451"/>
                  <a:pt x="1370857" y="5250801"/>
                </a:cubicBezTo>
                <a:lnTo>
                  <a:pt x="1383927" y="5241501"/>
                </a:lnTo>
                <a:lnTo>
                  <a:pt x="1389964" y="5235966"/>
                </a:lnTo>
                <a:cubicBezTo>
                  <a:pt x="1405217" y="5221853"/>
                  <a:pt x="1420713" y="5207094"/>
                  <a:pt x="1436180" y="5191057"/>
                </a:cubicBezTo>
                <a:cubicBezTo>
                  <a:pt x="1447510" y="5179996"/>
                  <a:pt x="1455651" y="5174758"/>
                  <a:pt x="1462293" y="5172481"/>
                </a:cubicBezTo>
                <a:lnTo>
                  <a:pt x="1471185" y="5172057"/>
                </a:lnTo>
                <a:lnTo>
                  <a:pt x="1484305" y="5160542"/>
                </a:lnTo>
                <a:cubicBezTo>
                  <a:pt x="1521747" y="5126137"/>
                  <a:pt x="1556786" y="5090762"/>
                  <a:pt x="1554881" y="5084696"/>
                </a:cubicBezTo>
                <a:cubicBezTo>
                  <a:pt x="1582217" y="5063462"/>
                  <a:pt x="1607343" y="5003712"/>
                  <a:pt x="1636417" y="5001825"/>
                </a:cubicBezTo>
                <a:cubicBezTo>
                  <a:pt x="1616819" y="4983976"/>
                  <a:pt x="1670522" y="4974167"/>
                  <a:pt x="1660648" y="4950880"/>
                </a:cubicBezTo>
                <a:cubicBezTo>
                  <a:pt x="1672286" y="4924466"/>
                  <a:pt x="1699662" y="4862319"/>
                  <a:pt x="1706248" y="4843347"/>
                </a:cubicBezTo>
                <a:lnTo>
                  <a:pt x="1710144" y="4829405"/>
                </a:lnTo>
                <a:lnTo>
                  <a:pt x="1719000" y="4829676"/>
                </a:lnTo>
                <a:lnTo>
                  <a:pt x="1733138" y="4813339"/>
                </a:lnTo>
                <a:cubicBezTo>
                  <a:pt x="1743107" y="4809262"/>
                  <a:pt x="1767517" y="4813476"/>
                  <a:pt x="1778821" y="4805218"/>
                </a:cubicBezTo>
                <a:cubicBezTo>
                  <a:pt x="1799902" y="4784351"/>
                  <a:pt x="1786939" y="4756652"/>
                  <a:pt x="1800963" y="4763797"/>
                </a:cubicBezTo>
                <a:cubicBezTo>
                  <a:pt x="1799788" y="4753414"/>
                  <a:pt x="1803373" y="4744848"/>
                  <a:pt x="1810119" y="4737383"/>
                </a:cubicBezTo>
                <a:lnTo>
                  <a:pt x="1827836" y="4724888"/>
                </a:lnTo>
                <a:lnTo>
                  <a:pt x="1833582" y="4707016"/>
                </a:lnTo>
                <a:cubicBezTo>
                  <a:pt x="1848678" y="4692142"/>
                  <a:pt x="1902064" y="4649397"/>
                  <a:pt x="1918415" y="4635645"/>
                </a:cubicBezTo>
                <a:lnTo>
                  <a:pt x="1931685" y="4624502"/>
                </a:lnTo>
                <a:lnTo>
                  <a:pt x="1935030" y="4613163"/>
                </a:lnTo>
                <a:cubicBezTo>
                  <a:pt x="1938529" y="4604374"/>
                  <a:pt x="1943710" y="4597333"/>
                  <a:pt x="1952342" y="4594063"/>
                </a:cubicBezTo>
                <a:lnTo>
                  <a:pt x="1961790" y="4592968"/>
                </a:lnTo>
                <a:lnTo>
                  <a:pt x="1960579" y="4588653"/>
                </a:lnTo>
                <a:cubicBezTo>
                  <a:pt x="1971951" y="4572611"/>
                  <a:pt x="2016445" y="4514635"/>
                  <a:pt x="2030023" y="4496718"/>
                </a:cubicBezTo>
                <a:cubicBezTo>
                  <a:pt x="2037392" y="4499564"/>
                  <a:pt x="2039280" y="4485769"/>
                  <a:pt x="2042051" y="4481148"/>
                </a:cubicBezTo>
                <a:cubicBezTo>
                  <a:pt x="2059877" y="4470506"/>
                  <a:pt x="2114169" y="4446888"/>
                  <a:pt x="2136989" y="4432859"/>
                </a:cubicBezTo>
                <a:lnTo>
                  <a:pt x="2162370" y="4411168"/>
                </a:lnTo>
                <a:lnTo>
                  <a:pt x="2169275" y="4403806"/>
                </a:lnTo>
                <a:lnTo>
                  <a:pt x="2181740" y="4389325"/>
                </a:lnTo>
                <a:lnTo>
                  <a:pt x="2222578" y="4276352"/>
                </a:lnTo>
                <a:cubicBezTo>
                  <a:pt x="2234385" y="4218357"/>
                  <a:pt x="2266630" y="4150320"/>
                  <a:pt x="2356968" y="4104655"/>
                </a:cubicBezTo>
                <a:cubicBezTo>
                  <a:pt x="2558762" y="3959115"/>
                  <a:pt x="2648835" y="3578349"/>
                  <a:pt x="2741875" y="3505835"/>
                </a:cubicBezTo>
                <a:cubicBezTo>
                  <a:pt x="2766846" y="3430647"/>
                  <a:pt x="2753505" y="3521850"/>
                  <a:pt x="2827910" y="3396765"/>
                </a:cubicBezTo>
                <a:cubicBezTo>
                  <a:pt x="2839568" y="3397751"/>
                  <a:pt x="2911438" y="3354325"/>
                  <a:pt x="2924580" y="3353018"/>
                </a:cubicBezTo>
                <a:cubicBezTo>
                  <a:pt x="2998120" y="3313808"/>
                  <a:pt x="3048476" y="3247004"/>
                  <a:pt x="3068218" y="3200632"/>
                </a:cubicBezTo>
                <a:cubicBezTo>
                  <a:pt x="3101903" y="3153666"/>
                  <a:pt x="3139850" y="3111386"/>
                  <a:pt x="3180481" y="3072491"/>
                </a:cubicBezTo>
                <a:lnTo>
                  <a:pt x="3266384" y="3000345"/>
                </a:lnTo>
                <a:lnTo>
                  <a:pt x="3370119" y="2923806"/>
                </a:lnTo>
                <a:lnTo>
                  <a:pt x="3399194" y="2897238"/>
                </a:lnTo>
                <a:cubicBezTo>
                  <a:pt x="3440810" y="2862165"/>
                  <a:pt x="3435851" y="2856396"/>
                  <a:pt x="3474985" y="2821875"/>
                </a:cubicBezTo>
                <a:cubicBezTo>
                  <a:pt x="3570799" y="2755925"/>
                  <a:pt x="3837237" y="2678248"/>
                  <a:pt x="3949309" y="2610411"/>
                </a:cubicBezTo>
                <a:cubicBezTo>
                  <a:pt x="4042919" y="2538961"/>
                  <a:pt x="4112740" y="2516271"/>
                  <a:pt x="4156139" y="2413665"/>
                </a:cubicBezTo>
                <a:lnTo>
                  <a:pt x="4214917" y="2391331"/>
                </a:lnTo>
                <a:lnTo>
                  <a:pt x="4288005" y="2354999"/>
                </a:lnTo>
                <a:lnTo>
                  <a:pt x="4358061" y="2319819"/>
                </a:lnTo>
                <a:lnTo>
                  <a:pt x="4405052" y="2274688"/>
                </a:lnTo>
                <a:lnTo>
                  <a:pt x="4471333" y="2236968"/>
                </a:lnTo>
                <a:cubicBezTo>
                  <a:pt x="4542128" y="2157460"/>
                  <a:pt x="4751570" y="2026184"/>
                  <a:pt x="4841095" y="1968135"/>
                </a:cubicBezTo>
                <a:cubicBezTo>
                  <a:pt x="4930620" y="1910087"/>
                  <a:pt x="4924603" y="1946910"/>
                  <a:pt x="5008479" y="1888679"/>
                </a:cubicBezTo>
                <a:cubicBezTo>
                  <a:pt x="5037447" y="1831206"/>
                  <a:pt x="5108650" y="1768433"/>
                  <a:pt x="5180683" y="1753061"/>
                </a:cubicBezTo>
                <a:cubicBezTo>
                  <a:pt x="5306522" y="1654524"/>
                  <a:pt x="5563838" y="1570601"/>
                  <a:pt x="5665116" y="1552454"/>
                </a:cubicBezTo>
                <a:cubicBezTo>
                  <a:pt x="5806563" y="1481525"/>
                  <a:pt x="6022714" y="1376484"/>
                  <a:pt x="6116480" y="1319724"/>
                </a:cubicBezTo>
                <a:cubicBezTo>
                  <a:pt x="6210243" y="1262964"/>
                  <a:pt x="6170277" y="1255962"/>
                  <a:pt x="6252872" y="1225617"/>
                </a:cubicBezTo>
                <a:cubicBezTo>
                  <a:pt x="6344027" y="1204162"/>
                  <a:pt x="6255140" y="1222685"/>
                  <a:pt x="6346295" y="1201230"/>
                </a:cubicBezTo>
                <a:cubicBezTo>
                  <a:pt x="6359073" y="1188623"/>
                  <a:pt x="6384988" y="1179503"/>
                  <a:pt x="6393706" y="1174911"/>
                </a:cubicBezTo>
                <a:lnTo>
                  <a:pt x="6582798" y="1126130"/>
                </a:lnTo>
                <a:lnTo>
                  <a:pt x="6646379" y="1058806"/>
                </a:lnTo>
                <a:cubicBezTo>
                  <a:pt x="6690380" y="1016954"/>
                  <a:pt x="6670357" y="1012595"/>
                  <a:pt x="6707073" y="972122"/>
                </a:cubicBezTo>
                <a:cubicBezTo>
                  <a:pt x="6805050" y="966099"/>
                  <a:pt x="6905605" y="801792"/>
                  <a:pt x="6998235" y="863403"/>
                </a:cubicBezTo>
                <a:cubicBezTo>
                  <a:pt x="7051064" y="810193"/>
                  <a:pt x="7042448" y="760955"/>
                  <a:pt x="7094498" y="808270"/>
                </a:cubicBezTo>
                <a:cubicBezTo>
                  <a:pt x="7113972" y="791641"/>
                  <a:pt x="7132786" y="784262"/>
                  <a:pt x="7151544" y="781198"/>
                </a:cubicBezTo>
                <a:lnTo>
                  <a:pt x="7158731" y="781044"/>
                </a:lnTo>
                <a:lnTo>
                  <a:pt x="7274420" y="661941"/>
                </a:lnTo>
                <a:lnTo>
                  <a:pt x="7298271" y="649697"/>
                </a:lnTo>
                <a:lnTo>
                  <a:pt x="7401066" y="511127"/>
                </a:lnTo>
                <a:lnTo>
                  <a:pt x="7476746" y="449992"/>
                </a:lnTo>
                <a:lnTo>
                  <a:pt x="7593104" y="389139"/>
                </a:lnTo>
                <a:cubicBezTo>
                  <a:pt x="7766913" y="299698"/>
                  <a:pt x="7873028" y="146034"/>
                  <a:pt x="7996473" y="1245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8875E3E-9B19-48D9-A325-5E154ACFD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294694">
            <a:off x="-251317" y="-312869"/>
            <a:ext cx="7766407" cy="5322018"/>
          </a:xfrm>
          <a:custGeom>
            <a:avLst/>
            <a:gdLst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20116 w 7766407"/>
              <a:gd name="connsiteY156" fmla="*/ 755866 h 5322018"/>
              <a:gd name="connsiteX157" fmla="*/ 443847 w 7766407"/>
              <a:gd name="connsiteY157" fmla="*/ 346023 h 5322018"/>
              <a:gd name="connsiteX158" fmla="*/ 445556 w 7766407"/>
              <a:gd name="connsiteY158" fmla="*/ 318255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43847 w 7766407"/>
              <a:gd name="connsiteY156" fmla="*/ 346023 h 5322018"/>
              <a:gd name="connsiteX157" fmla="*/ 445556 w 7766407"/>
              <a:gd name="connsiteY157" fmla="*/ 318255 h 5322018"/>
              <a:gd name="connsiteX158" fmla="*/ 473895 w 7766407"/>
              <a:gd name="connsiteY158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45556 w 7766407"/>
              <a:gd name="connsiteY156" fmla="*/ 318255 h 5322018"/>
              <a:gd name="connsiteX157" fmla="*/ 473895 w 7766407"/>
              <a:gd name="connsiteY157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73895 w 7766407"/>
              <a:gd name="connsiteY156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43847 w 7766407"/>
              <a:gd name="connsiteY154" fmla="*/ 346023 h 5322018"/>
              <a:gd name="connsiteX155" fmla="*/ 473895 w 7766407"/>
              <a:gd name="connsiteY155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73895 w 7766407"/>
              <a:gd name="connsiteY154" fmla="*/ 0 h 532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7766407" h="5322018">
                <a:moveTo>
                  <a:pt x="473895" y="0"/>
                </a:moveTo>
                <a:lnTo>
                  <a:pt x="7766407" y="649356"/>
                </a:lnTo>
                <a:lnTo>
                  <a:pt x="7754419" y="656832"/>
                </a:lnTo>
                <a:cubicBezTo>
                  <a:pt x="7726474" y="677470"/>
                  <a:pt x="7696788" y="705576"/>
                  <a:pt x="7674875" y="705925"/>
                </a:cubicBezTo>
                <a:cubicBezTo>
                  <a:pt x="7659838" y="692337"/>
                  <a:pt x="7619354" y="711670"/>
                  <a:pt x="7594593" y="715147"/>
                </a:cubicBezTo>
                <a:cubicBezTo>
                  <a:pt x="7553036" y="756392"/>
                  <a:pt x="7553949" y="790366"/>
                  <a:pt x="7522045" y="799587"/>
                </a:cubicBezTo>
                <a:cubicBezTo>
                  <a:pt x="7499833" y="804948"/>
                  <a:pt x="7434970" y="857646"/>
                  <a:pt x="7399327" y="845960"/>
                </a:cubicBezTo>
                <a:cubicBezTo>
                  <a:pt x="7373461" y="881898"/>
                  <a:pt x="7346529" y="865787"/>
                  <a:pt x="7322627" y="887773"/>
                </a:cubicBezTo>
                <a:cubicBezTo>
                  <a:pt x="7261844" y="921968"/>
                  <a:pt x="7241893" y="963214"/>
                  <a:pt x="7151262" y="984886"/>
                </a:cubicBezTo>
                <a:cubicBezTo>
                  <a:pt x="7056829" y="1041135"/>
                  <a:pt x="6851604" y="1071499"/>
                  <a:pt x="6756023" y="1188542"/>
                </a:cubicBezTo>
                <a:cubicBezTo>
                  <a:pt x="6730515" y="1182883"/>
                  <a:pt x="6727803" y="1236044"/>
                  <a:pt x="6712672" y="1246467"/>
                </a:cubicBezTo>
                <a:cubicBezTo>
                  <a:pt x="6700674" y="1241234"/>
                  <a:pt x="6686914" y="1248210"/>
                  <a:pt x="6687440" y="1260662"/>
                </a:cubicBezTo>
                <a:cubicBezTo>
                  <a:pt x="6706387" y="1281105"/>
                  <a:pt x="6637089" y="1291049"/>
                  <a:pt x="6641885" y="1309000"/>
                </a:cubicBezTo>
                <a:cubicBezTo>
                  <a:pt x="6615428" y="1325541"/>
                  <a:pt x="6496868" y="1362901"/>
                  <a:pt x="6489577" y="1398613"/>
                </a:cubicBezTo>
                <a:cubicBezTo>
                  <a:pt x="6438934" y="1437557"/>
                  <a:pt x="6408150" y="1439216"/>
                  <a:pt x="6384287" y="1451239"/>
                </a:cubicBezTo>
                <a:cubicBezTo>
                  <a:pt x="6353231" y="1459670"/>
                  <a:pt x="6322480" y="1490139"/>
                  <a:pt x="6220937" y="1540763"/>
                </a:cubicBezTo>
                <a:cubicBezTo>
                  <a:pt x="6204693" y="1542635"/>
                  <a:pt x="6108072" y="1588639"/>
                  <a:pt x="6109958" y="1601219"/>
                </a:cubicBezTo>
                <a:cubicBezTo>
                  <a:pt x="6078993" y="1617872"/>
                  <a:pt x="6044057" y="1672908"/>
                  <a:pt x="6014458" y="1670184"/>
                </a:cubicBezTo>
                <a:cubicBezTo>
                  <a:pt x="5969352" y="1710290"/>
                  <a:pt x="5873335" y="1807008"/>
                  <a:pt x="5839315" y="1841855"/>
                </a:cubicBezTo>
                <a:cubicBezTo>
                  <a:pt x="5814714" y="1859136"/>
                  <a:pt x="5823315" y="1888532"/>
                  <a:pt x="5810333" y="1879264"/>
                </a:cubicBezTo>
                <a:cubicBezTo>
                  <a:pt x="5809847" y="1889703"/>
                  <a:pt x="5804854" y="1897596"/>
                  <a:pt x="5796856" y="1903903"/>
                </a:cubicBezTo>
                <a:lnTo>
                  <a:pt x="5776991" y="1913445"/>
                </a:lnTo>
                <a:lnTo>
                  <a:pt x="5768324" y="1930187"/>
                </a:lnTo>
                <a:cubicBezTo>
                  <a:pt x="5763604" y="1934681"/>
                  <a:pt x="5756862" y="1937046"/>
                  <a:pt x="5746715" y="1935728"/>
                </a:cubicBezTo>
                <a:cubicBezTo>
                  <a:pt x="5742675" y="1938108"/>
                  <a:pt x="5736889" y="1941888"/>
                  <a:pt x="5730244" y="1946380"/>
                </a:cubicBezTo>
                <a:lnTo>
                  <a:pt x="5551772" y="2005270"/>
                </a:lnTo>
                <a:cubicBezTo>
                  <a:pt x="5468669" y="2047436"/>
                  <a:pt x="5320429" y="2119450"/>
                  <a:pt x="5246617" y="2162655"/>
                </a:cubicBezTo>
                <a:lnTo>
                  <a:pt x="5108893" y="2264498"/>
                </a:lnTo>
                <a:lnTo>
                  <a:pt x="4972149" y="2387894"/>
                </a:lnTo>
                <a:cubicBezTo>
                  <a:pt x="4958199" y="2397068"/>
                  <a:pt x="4944146" y="2406292"/>
                  <a:pt x="4933888" y="2412305"/>
                </a:cubicBezTo>
                <a:cubicBezTo>
                  <a:pt x="4926031" y="2437683"/>
                  <a:pt x="4906397" y="2420081"/>
                  <a:pt x="4886680" y="2435959"/>
                </a:cubicBezTo>
                <a:cubicBezTo>
                  <a:pt x="4879505" y="2447520"/>
                  <a:pt x="4872446" y="2452218"/>
                  <a:pt x="4858349" y="2449951"/>
                </a:cubicBezTo>
                <a:cubicBezTo>
                  <a:pt x="4826189" y="2504934"/>
                  <a:pt x="4829559" y="2465158"/>
                  <a:pt x="4790282" y="2498841"/>
                </a:cubicBezTo>
                <a:cubicBezTo>
                  <a:pt x="4757654" y="2530220"/>
                  <a:pt x="4717406" y="2559468"/>
                  <a:pt x="4695421" y="2608329"/>
                </a:cubicBezTo>
                <a:cubicBezTo>
                  <a:pt x="4692985" y="2620404"/>
                  <a:pt x="4673890" y="2621247"/>
                  <a:pt x="4660953" y="2633640"/>
                </a:cubicBezTo>
                <a:cubicBezTo>
                  <a:pt x="4648016" y="2646033"/>
                  <a:pt x="4637843" y="2667289"/>
                  <a:pt x="4617793" y="2682689"/>
                </a:cubicBezTo>
                <a:cubicBezTo>
                  <a:pt x="4582940" y="2707208"/>
                  <a:pt x="4543392" y="2708552"/>
                  <a:pt x="4540653" y="2726039"/>
                </a:cubicBezTo>
                <a:cubicBezTo>
                  <a:pt x="4520518" y="2734895"/>
                  <a:pt x="4484610" y="2733666"/>
                  <a:pt x="4478244" y="2754222"/>
                </a:cubicBezTo>
                <a:cubicBezTo>
                  <a:pt x="4469356" y="2744308"/>
                  <a:pt x="4460963" y="2773581"/>
                  <a:pt x="4445069" y="2771978"/>
                </a:cubicBezTo>
                <a:cubicBezTo>
                  <a:pt x="4433079" y="2769658"/>
                  <a:pt x="4427736" y="2777998"/>
                  <a:pt x="4418912" y="2782732"/>
                </a:cubicBezTo>
                <a:cubicBezTo>
                  <a:pt x="4404355" y="2783300"/>
                  <a:pt x="4370000" y="2810533"/>
                  <a:pt x="4363178" y="2821763"/>
                </a:cubicBezTo>
                <a:cubicBezTo>
                  <a:pt x="4350513" y="2855639"/>
                  <a:pt x="4286603" y="2864646"/>
                  <a:pt x="4275326" y="2891335"/>
                </a:cubicBezTo>
                <a:cubicBezTo>
                  <a:pt x="4269304" y="2897284"/>
                  <a:pt x="4262661" y="2901653"/>
                  <a:pt x="4255667" y="2905018"/>
                </a:cubicBezTo>
                <a:lnTo>
                  <a:pt x="4234983" y="2912298"/>
                </a:lnTo>
                <a:lnTo>
                  <a:pt x="4226882" y="2910079"/>
                </a:lnTo>
                <a:lnTo>
                  <a:pt x="4215462" y="2916885"/>
                </a:lnTo>
                <a:lnTo>
                  <a:pt x="4211632" y="2917760"/>
                </a:lnTo>
                <a:lnTo>
                  <a:pt x="4190465" y="2923708"/>
                </a:lnTo>
                <a:cubicBezTo>
                  <a:pt x="4211448" y="2943977"/>
                  <a:pt x="4137000" y="2948398"/>
                  <a:pt x="4164947" y="2959675"/>
                </a:cubicBezTo>
                <a:cubicBezTo>
                  <a:pt x="4131823" y="2976992"/>
                  <a:pt x="4167115" y="2983181"/>
                  <a:pt x="4117371" y="2984784"/>
                </a:cubicBezTo>
                <a:cubicBezTo>
                  <a:pt x="4074961" y="3029115"/>
                  <a:pt x="3930684" y="3042351"/>
                  <a:pt x="3904979" y="3091607"/>
                </a:cubicBezTo>
                <a:cubicBezTo>
                  <a:pt x="3848569" y="3136734"/>
                  <a:pt x="3808307" y="3221571"/>
                  <a:pt x="3778911" y="3255548"/>
                </a:cubicBezTo>
                <a:lnTo>
                  <a:pt x="3728606" y="3295465"/>
                </a:lnTo>
                <a:lnTo>
                  <a:pt x="3718668" y="3304992"/>
                </a:lnTo>
                <a:lnTo>
                  <a:pt x="3717842" y="3305447"/>
                </a:lnTo>
                <a:lnTo>
                  <a:pt x="3718578" y="3308616"/>
                </a:lnTo>
                <a:lnTo>
                  <a:pt x="3712398" y="3318359"/>
                </a:lnTo>
                <a:lnTo>
                  <a:pt x="3702979" y="3338545"/>
                </a:lnTo>
                <a:lnTo>
                  <a:pt x="3698626" y="3341390"/>
                </a:lnTo>
                <a:lnTo>
                  <a:pt x="3680384" y="3370390"/>
                </a:lnTo>
                <a:lnTo>
                  <a:pt x="3678906" y="3370346"/>
                </a:lnTo>
                <a:cubicBezTo>
                  <a:pt x="3675169" y="3370915"/>
                  <a:pt x="3671627" y="3372581"/>
                  <a:pt x="3668393" y="3376590"/>
                </a:cubicBezTo>
                <a:cubicBezTo>
                  <a:pt x="3665128" y="3373435"/>
                  <a:pt x="3662941" y="3371857"/>
                  <a:pt x="3661364" y="3371467"/>
                </a:cubicBezTo>
                <a:lnTo>
                  <a:pt x="3658334" y="3373274"/>
                </a:lnTo>
                <a:lnTo>
                  <a:pt x="3657792" y="3373950"/>
                </a:lnTo>
                <a:lnTo>
                  <a:pt x="3651105" y="3389533"/>
                </a:lnTo>
                <a:lnTo>
                  <a:pt x="3648132" y="3388884"/>
                </a:lnTo>
                <a:lnTo>
                  <a:pt x="3643801" y="3396002"/>
                </a:lnTo>
                <a:lnTo>
                  <a:pt x="3639159" y="3398369"/>
                </a:lnTo>
                <a:lnTo>
                  <a:pt x="3617811" y="3425254"/>
                </a:lnTo>
                <a:lnTo>
                  <a:pt x="3616346" y="3425054"/>
                </a:lnTo>
                <a:cubicBezTo>
                  <a:pt x="3612568" y="3425220"/>
                  <a:pt x="3608861" y="3426500"/>
                  <a:pt x="3605202" y="3430140"/>
                </a:cubicBezTo>
                <a:cubicBezTo>
                  <a:pt x="3593624" y="3416203"/>
                  <a:pt x="3596350" y="3429196"/>
                  <a:pt x="3586582" y="3441167"/>
                </a:cubicBezTo>
                <a:lnTo>
                  <a:pt x="3580103" y="3439005"/>
                </a:lnTo>
                <a:lnTo>
                  <a:pt x="3576872" y="3444094"/>
                </a:lnTo>
                <a:lnTo>
                  <a:pt x="3572338" y="3449943"/>
                </a:lnTo>
                <a:lnTo>
                  <a:pt x="3571965" y="3449964"/>
                </a:lnTo>
                <a:cubicBezTo>
                  <a:pt x="3570381" y="3451036"/>
                  <a:pt x="3568666" y="3452883"/>
                  <a:pt x="3566623" y="3455947"/>
                </a:cubicBezTo>
                <a:lnTo>
                  <a:pt x="3564070" y="3460601"/>
                </a:lnTo>
                <a:lnTo>
                  <a:pt x="3526726" y="3463163"/>
                </a:lnTo>
                <a:lnTo>
                  <a:pt x="3525139" y="3464518"/>
                </a:lnTo>
                <a:lnTo>
                  <a:pt x="3506741" y="3487501"/>
                </a:lnTo>
                <a:lnTo>
                  <a:pt x="3501585" y="3492832"/>
                </a:lnTo>
                <a:lnTo>
                  <a:pt x="3501212" y="3492813"/>
                </a:lnTo>
                <a:cubicBezTo>
                  <a:pt x="3499519" y="3493712"/>
                  <a:pt x="3497607" y="3495365"/>
                  <a:pt x="3495239" y="3498192"/>
                </a:cubicBezTo>
                <a:lnTo>
                  <a:pt x="3492183" y="3502548"/>
                </a:lnTo>
                <a:lnTo>
                  <a:pt x="3476697" y="3501956"/>
                </a:lnTo>
                <a:lnTo>
                  <a:pt x="3469187" y="3506574"/>
                </a:lnTo>
                <a:cubicBezTo>
                  <a:pt x="3445645" y="3518609"/>
                  <a:pt x="3423473" y="3525406"/>
                  <a:pt x="3408103" y="3549813"/>
                </a:cubicBezTo>
                <a:cubicBezTo>
                  <a:pt x="3378281" y="3572305"/>
                  <a:pt x="3347536" y="3585981"/>
                  <a:pt x="3326209" y="3609630"/>
                </a:cubicBezTo>
                <a:cubicBezTo>
                  <a:pt x="3312029" y="3612732"/>
                  <a:pt x="3300832" y="3618217"/>
                  <a:pt x="3297595" y="3632513"/>
                </a:cubicBezTo>
                <a:cubicBezTo>
                  <a:pt x="3268034" y="3651465"/>
                  <a:pt x="3252747" y="3646464"/>
                  <a:pt x="3242015" y="3667904"/>
                </a:cubicBezTo>
                <a:cubicBezTo>
                  <a:pt x="3212592" y="3663443"/>
                  <a:pt x="3216999" y="3670428"/>
                  <a:pt x="3213720" y="3680766"/>
                </a:cubicBezTo>
                <a:lnTo>
                  <a:pt x="3212968" y="3681905"/>
                </a:lnTo>
                <a:lnTo>
                  <a:pt x="3208857" y="3681194"/>
                </a:lnTo>
                <a:lnTo>
                  <a:pt x="3203557" y="3683492"/>
                </a:lnTo>
                <a:lnTo>
                  <a:pt x="3192199" y="3693448"/>
                </a:lnTo>
                <a:lnTo>
                  <a:pt x="3188443" y="3697797"/>
                </a:lnTo>
                <a:cubicBezTo>
                  <a:pt x="3185664" y="3700566"/>
                  <a:pt x="3183571" y="3702117"/>
                  <a:pt x="3181853" y="3702869"/>
                </a:cubicBezTo>
                <a:lnTo>
                  <a:pt x="3181526" y="3702803"/>
                </a:lnTo>
                <a:lnTo>
                  <a:pt x="3175672" y="3707933"/>
                </a:lnTo>
                <a:cubicBezTo>
                  <a:pt x="3166167" y="3717032"/>
                  <a:pt x="3157275" y="3726303"/>
                  <a:pt x="3149098" y="3735473"/>
                </a:cubicBezTo>
                <a:cubicBezTo>
                  <a:pt x="3131805" y="3730982"/>
                  <a:pt x="3107037" y="3771274"/>
                  <a:pt x="3093676" y="3747916"/>
                </a:cubicBezTo>
                <a:cubicBezTo>
                  <a:pt x="3082134" y="3759681"/>
                  <a:pt x="3081445" y="3774208"/>
                  <a:pt x="3074500" y="3757479"/>
                </a:cubicBezTo>
                <a:cubicBezTo>
                  <a:pt x="3070379" y="3760967"/>
                  <a:pt x="3066780" y="3761874"/>
                  <a:pt x="3063387" y="3761557"/>
                </a:cubicBezTo>
                <a:lnTo>
                  <a:pt x="3062129" y="3761145"/>
                </a:lnTo>
                <a:lnTo>
                  <a:pt x="3036739" y="3787643"/>
                </a:lnTo>
                <a:lnTo>
                  <a:pt x="3032052" y="3789608"/>
                </a:lnTo>
                <a:lnTo>
                  <a:pt x="3017184" y="3808868"/>
                </a:lnTo>
                <a:lnTo>
                  <a:pt x="3008605" y="3817755"/>
                </a:lnTo>
                <a:cubicBezTo>
                  <a:pt x="3008414" y="3819321"/>
                  <a:pt x="3008224" y="3820887"/>
                  <a:pt x="3008033" y="3822453"/>
                </a:cubicBezTo>
                <a:cubicBezTo>
                  <a:pt x="3006391" y="3826310"/>
                  <a:pt x="3002705" y="3830278"/>
                  <a:pt x="2994428" y="3834466"/>
                </a:cubicBezTo>
                <a:lnTo>
                  <a:pt x="2992169" y="3835021"/>
                </a:lnTo>
                <a:lnTo>
                  <a:pt x="2983549" y="3847993"/>
                </a:lnTo>
                <a:cubicBezTo>
                  <a:pt x="2960510" y="3867678"/>
                  <a:pt x="2901138" y="3908837"/>
                  <a:pt x="2853933" y="3953133"/>
                </a:cubicBezTo>
                <a:cubicBezTo>
                  <a:pt x="2808033" y="3994677"/>
                  <a:pt x="2713619" y="4093809"/>
                  <a:pt x="2700319" y="4113764"/>
                </a:cubicBezTo>
                <a:cubicBezTo>
                  <a:pt x="2643027" y="4162918"/>
                  <a:pt x="2554297" y="4214583"/>
                  <a:pt x="2510176" y="4248057"/>
                </a:cubicBezTo>
                <a:cubicBezTo>
                  <a:pt x="2480008" y="4274910"/>
                  <a:pt x="2451360" y="4302454"/>
                  <a:pt x="2435589" y="4314608"/>
                </a:cubicBezTo>
                <a:cubicBezTo>
                  <a:pt x="2429170" y="4317312"/>
                  <a:pt x="2422437" y="4319228"/>
                  <a:pt x="2415553" y="4320982"/>
                </a:cubicBezTo>
                <a:lnTo>
                  <a:pt x="2411954" y="4321914"/>
                </a:lnTo>
                <a:lnTo>
                  <a:pt x="2354125" y="4349531"/>
                </a:lnTo>
                <a:cubicBezTo>
                  <a:pt x="2343772" y="4371461"/>
                  <a:pt x="2307824" y="4382236"/>
                  <a:pt x="2283738" y="4401913"/>
                </a:cubicBezTo>
                <a:lnTo>
                  <a:pt x="2274639" y="4413265"/>
                </a:lnTo>
                <a:lnTo>
                  <a:pt x="2200361" y="4461969"/>
                </a:lnTo>
                <a:lnTo>
                  <a:pt x="2151385" y="4498639"/>
                </a:lnTo>
                <a:lnTo>
                  <a:pt x="2142612" y="4509639"/>
                </a:lnTo>
                <a:lnTo>
                  <a:pt x="2126867" y="4512135"/>
                </a:lnTo>
                <a:cubicBezTo>
                  <a:pt x="2124531" y="4511693"/>
                  <a:pt x="2122418" y="4510934"/>
                  <a:pt x="2120592" y="4509890"/>
                </a:cubicBezTo>
                <a:lnTo>
                  <a:pt x="2082302" y="4540317"/>
                </a:lnTo>
                <a:lnTo>
                  <a:pt x="2077252" y="4543206"/>
                </a:lnTo>
                <a:lnTo>
                  <a:pt x="2040915" y="4560268"/>
                </a:lnTo>
                <a:lnTo>
                  <a:pt x="1984507" y="4581220"/>
                </a:lnTo>
                <a:cubicBezTo>
                  <a:pt x="1964384" y="4585398"/>
                  <a:pt x="1938044" y="4573840"/>
                  <a:pt x="1921726" y="4594994"/>
                </a:cubicBezTo>
                <a:cubicBezTo>
                  <a:pt x="1920592" y="4581396"/>
                  <a:pt x="1897862" y="4611715"/>
                  <a:pt x="1886796" y="4605417"/>
                </a:cubicBezTo>
                <a:cubicBezTo>
                  <a:pt x="1879070" y="4599422"/>
                  <a:pt x="1870376" y="4607222"/>
                  <a:pt x="1861080" y="4610008"/>
                </a:cubicBezTo>
                <a:cubicBezTo>
                  <a:pt x="1855441" y="4608259"/>
                  <a:pt x="1842338" y="4612554"/>
                  <a:pt x="1829217" y="4618611"/>
                </a:cubicBezTo>
                <a:lnTo>
                  <a:pt x="1809298" y="4630561"/>
                </a:lnTo>
                <a:lnTo>
                  <a:pt x="1734333" y="4646342"/>
                </a:lnTo>
                <a:cubicBezTo>
                  <a:pt x="1653444" y="4693579"/>
                  <a:pt x="1470685" y="4809313"/>
                  <a:pt x="1356409" y="4866278"/>
                </a:cubicBezTo>
                <a:cubicBezTo>
                  <a:pt x="1242133" y="4923243"/>
                  <a:pt x="1130993" y="4949897"/>
                  <a:pt x="1048676" y="4988133"/>
                </a:cubicBezTo>
                <a:lnTo>
                  <a:pt x="862512" y="5095694"/>
                </a:lnTo>
                <a:lnTo>
                  <a:pt x="861635" y="5094880"/>
                </a:lnTo>
                <a:cubicBezTo>
                  <a:pt x="858943" y="5093517"/>
                  <a:pt x="855583" y="5093379"/>
                  <a:pt x="850724" y="5095804"/>
                </a:cubicBezTo>
                <a:cubicBezTo>
                  <a:pt x="851804" y="5076077"/>
                  <a:pt x="845283" y="5091169"/>
                  <a:pt x="830865" y="5100063"/>
                </a:cubicBezTo>
                <a:cubicBezTo>
                  <a:pt x="829326" y="5071407"/>
                  <a:pt x="792234" y="5106340"/>
                  <a:pt x="779694" y="5096364"/>
                </a:cubicBezTo>
                <a:cubicBezTo>
                  <a:pt x="769141" y="5103544"/>
                  <a:pt x="757951" y="5110614"/>
                  <a:pt x="746322" y="5117315"/>
                </a:cubicBezTo>
                <a:lnTo>
                  <a:pt x="739355" y="5120945"/>
                </a:lnTo>
                <a:cubicBezTo>
                  <a:pt x="739274" y="5120887"/>
                  <a:pt x="739192" y="5120831"/>
                  <a:pt x="739112" y="5120776"/>
                </a:cubicBezTo>
                <a:cubicBezTo>
                  <a:pt x="737374" y="5121048"/>
                  <a:pt x="734997" y="5122048"/>
                  <a:pt x="731553" y="5124122"/>
                </a:cubicBezTo>
                <a:lnTo>
                  <a:pt x="713129" y="5134606"/>
                </a:lnTo>
                <a:lnTo>
                  <a:pt x="707783" y="5135422"/>
                </a:lnTo>
                <a:lnTo>
                  <a:pt x="674773" y="5139365"/>
                </a:lnTo>
                <a:cubicBezTo>
                  <a:pt x="654149" y="5146330"/>
                  <a:pt x="611984" y="5162878"/>
                  <a:pt x="580910" y="5175217"/>
                </a:cubicBezTo>
                <a:lnTo>
                  <a:pt x="0" y="5322018"/>
                </a:lnTo>
                <a:lnTo>
                  <a:pt x="47389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356629" y="4213799"/>
            <a:ext cx="37869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It starred Margot Robbie and Ryan Gosling.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2347745" y="4231104"/>
            <a:ext cx="3786995" cy="17985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D8B18E-0DE7-7BFB-E8F3-3F67B7CA50B7}"/>
              </a:ext>
            </a:extLst>
          </p:cNvPr>
          <p:cNvSpPr txBox="1"/>
          <p:nvPr/>
        </p:nvSpPr>
        <p:spPr>
          <a:xfrm>
            <a:off x="6522008" y="4213798"/>
            <a:ext cx="37869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The film’s name is the name of the children’s dolls on which it is based.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A5CC49-49CC-8CC9-B046-2892FA7FD244}"/>
              </a:ext>
            </a:extLst>
          </p:cNvPr>
          <p:cNvSpPr/>
          <p:nvPr/>
        </p:nvSpPr>
        <p:spPr>
          <a:xfrm>
            <a:off x="6510360" y="4196921"/>
            <a:ext cx="3798644" cy="18158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2AE766B-F069-C194-B9B7-B7DDB485A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538465"/>
            <a:ext cx="9886950" cy="214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58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7CEDE2E-C8CD-424B-A0AB-9CDDD3A43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AEC738E-E912-420C-B0E2-17A69DF32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5620" y="0"/>
            <a:ext cx="11816380" cy="6858000"/>
          </a:xfrm>
          <a:custGeom>
            <a:avLst/>
            <a:gdLst>
              <a:gd name="connsiteX0" fmla="*/ 8367 w 11816380"/>
              <a:gd name="connsiteY0" fmla="*/ 6848079 h 6858000"/>
              <a:gd name="connsiteX1" fmla="*/ 946 w 11816380"/>
              <a:gd name="connsiteY1" fmla="*/ 6858000 h 6858000"/>
              <a:gd name="connsiteX2" fmla="*/ 0 w 11816380"/>
              <a:gd name="connsiteY2" fmla="*/ 6858000 h 6858000"/>
              <a:gd name="connsiteX3" fmla="*/ 8008701 w 11816380"/>
              <a:gd name="connsiteY3" fmla="*/ 0 h 6858000"/>
              <a:gd name="connsiteX4" fmla="*/ 11816380 w 11816380"/>
              <a:gd name="connsiteY4" fmla="*/ 0 h 6858000"/>
              <a:gd name="connsiteX5" fmla="*/ 11816380 w 11816380"/>
              <a:gd name="connsiteY5" fmla="*/ 6858000 h 6858000"/>
              <a:gd name="connsiteX6" fmla="*/ 12879 w 11816380"/>
              <a:gd name="connsiteY6" fmla="*/ 6858000 h 6858000"/>
              <a:gd name="connsiteX7" fmla="*/ 185257 w 11816380"/>
              <a:gd name="connsiteY7" fmla="*/ 6681490 h 6858000"/>
              <a:gd name="connsiteX8" fmla="*/ 349627 w 11816380"/>
              <a:gd name="connsiteY8" fmla="*/ 6491141 h 6858000"/>
              <a:gd name="connsiteX9" fmla="*/ 435850 w 11816380"/>
              <a:gd name="connsiteY9" fmla="*/ 6356175 h 6858000"/>
              <a:gd name="connsiteX10" fmla="*/ 513949 w 11816380"/>
              <a:gd name="connsiteY10" fmla="*/ 6236376 h 6858000"/>
              <a:gd name="connsiteX11" fmla="*/ 644725 w 11816380"/>
              <a:gd name="connsiteY11" fmla="*/ 6047133 h 6858000"/>
              <a:gd name="connsiteX12" fmla="*/ 755864 w 11816380"/>
              <a:gd name="connsiteY12" fmla="*/ 5875377 h 6858000"/>
              <a:gd name="connsiteX13" fmla="*/ 805295 w 11816380"/>
              <a:gd name="connsiteY13" fmla="*/ 5828953 h 6858000"/>
              <a:gd name="connsiteX14" fmla="*/ 854705 w 11816380"/>
              <a:gd name="connsiteY14" fmla="*/ 5795741 h 6858000"/>
              <a:gd name="connsiteX15" fmla="*/ 864711 w 11816380"/>
              <a:gd name="connsiteY15" fmla="*/ 5789123 h 6858000"/>
              <a:gd name="connsiteX16" fmla="*/ 915038 w 11816380"/>
              <a:gd name="connsiteY16" fmla="*/ 5676299 h 6858000"/>
              <a:gd name="connsiteX17" fmla="*/ 891159 w 11816380"/>
              <a:gd name="connsiteY17" fmla="*/ 5752283 h 6858000"/>
              <a:gd name="connsiteX18" fmla="*/ 891423 w 11816380"/>
              <a:gd name="connsiteY18" fmla="*/ 5752392 h 6858000"/>
              <a:gd name="connsiteX19" fmla="*/ 933153 w 11816380"/>
              <a:gd name="connsiteY19" fmla="*/ 5622359 h 6858000"/>
              <a:gd name="connsiteX20" fmla="*/ 988982 w 11816380"/>
              <a:gd name="connsiteY20" fmla="*/ 5555854 h 6858000"/>
              <a:gd name="connsiteX21" fmla="*/ 1027589 w 11816380"/>
              <a:gd name="connsiteY21" fmla="*/ 5528213 h 6858000"/>
              <a:gd name="connsiteX22" fmla="*/ 1049768 w 11816380"/>
              <a:gd name="connsiteY22" fmla="*/ 5510295 h 6858000"/>
              <a:gd name="connsiteX23" fmla="*/ 1086224 w 11816380"/>
              <a:gd name="connsiteY23" fmla="*/ 5455516 h 6858000"/>
              <a:gd name="connsiteX24" fmla="*/ 1219479 w 11816380"/>
              <a:gd name="connsiteY24" fmla="*/ 5343472 h 6858000"/>
              <a:gd name="connsiteX25" fmla="*/ 1313068 w 11816380"/>
              <a:gd name="connsiteY25" fmla="*/ 5275221 h 6858000"/>
              <a:gd name="connsiteX26" fmla="*/ 1370857 w 11816380"/>
              <a:gd name="connsiteY26" fmla="*/ 5250801 h 6858000"/>
              <a:gd name="connsiteX27" fmla="*/ 1383927 w 11816380"/>
              <a:gd name="connsiteY27" fmla="*/ 5241501 h 6858000"/>
              <a:gd name="connsiteX28" fmla="*/ 1389964 w 11816380"/>
              <a:gd name="connsiteY28" fmla="*/ 5235966 h 6858000"/>
              <a:gd name="connsiteX29" fmla="*/ 1436180 w 11816380"/>
              <a:gd name="connsiteY29" fmla="*/ 5191057 h 6858000"/>
              <a:gd name="connsiteX30" fmla="*/ 1462293 w 11816380"/>
              <a:gd name="connsiteY30" fmla="*/ 5172481 h 6858000"/>
              <a:gd name="connsiteX31" fmla="*/ 1471185 w 11816380"/>
              <a:gd name="connsiteY31" fmla="*/ 5172057 h 6858000"/>
              <a:gd name="connsiteX32" fmla="*/ 1484305 w 11816380"/>
              <a:gd name="connsiteY32" fmla="*/ 5160542 h 6858000"/>
              <a:gd name="connsiteX33" fmla="*/ 1554881 w 11816380"/>
              <a:gd name="connsiteY33" fmla="*/ 5084696 h 6858000"/>
              <a:gd name="connsiteX34" fmla="*/ 1636417 w 11816380"/>
              <a:gd name="connsiteY34" fmla="*/ 5001825 h 6858000"/>
              <a:gd name="connsiteX35" fmla="*/ 1660648 w 11816380"/>
              <a:gd name="connsiteY35" fmla="*/ 4950880 h 6858000"/>
              <a:gd name="connsiteX36" fmla="*/ 1706248 w 11816380"/>
              <a:gd name="connsiteY36" fmla="*/ 4843347 h 6858000"/>
              <a:gd name="connsiteX37" fmla="*/ 1710144 w 11816380"/>
              <a:gd name="connsiteY37" fmla="*/ 4829405 h 6858000"/>
              <a:gd name="connsiteX38" fmla="*/ 1719000 w 11816380"/>
              <a:gd name="connsiteY38" fmla="*/ 4829676 h 6858000"/>
              <a:gd name="connsiteX39" fmla="*/ 1733138 w 11816380"/>
              <a:gd name="connsiteY39" fmla="*/ 4813339 h 6858000"/>
              <a:gd name="connsiteX40" fmla="*/ 1778821 w 11816380"/>
              <a:gd name="connsiteY40" fmla="*/ 4805218 h 6858000"/>
              <a:gd name="connsiteX41" fmla="*/ 1800963 w 11816380"/>
              <a:gd name="connsiteY41" fmla="*/ 4763797 h 6858000"/>
              <a:gd name="connsiteX42" fmla="*/ 1810119 w 11816380"/>
              <a:gd name="connsiteY42" fmla="*/ 4737383 h 6858000"/>
              <a:gd name="connsiteX43" fmla="*/ 1827836 w 11816380"/>
              <a:gd name="connsiteY43" fmla="*/ 4724888 h 6858000"/>
              <a:gd name="connsiteX44" fmla="*/ 1833582 w 11816380"/>
              <a:gd name="connsiteY44" fmla="*/ 4707016 h 6858000"/>
              <a:gd name="connsiteX45" fmla="*/ 1918415 w 11816380"/>
              <a:gd name="connsiteY45" fmla="*/ 4635645 h 6858000"/>
              <a:gd name="connsiteX46" fmla="*/ 1931685 w 11816380"/>
              <a:gd name="connsiteY46" fmla="*/ 4624502 h 6858000"/>
              <a:gd name="connsiteX47" fmla="*/ 1935030 w 11816380"/>
              <a:gd name="connsiteY47" fmla="*/ 4613163 h 6858000"/>
              <a:gd name="connsiteX48" fmla="*/ 1952342 w 11816380"/>
              <a:gd name="connsiteY48" fmla="*/ 4594063 h 6858000"/>
              <a:gd name="connsiteX49" fmla="*/ 1961790 w 11816380"/>
              <a:gd name="connsiteY49" fmla="*/ 4592968 h 6858000"/>
              <a:gd name="connsiteX50" fmla="*/ 1960579 w 11816380"/>
              <a:gd name="connsiteY50" fmla="*/ 4588653 h 6858000"/>
              <a:gd name="connsiteX51" fmla="*/ 2030023 w 11816380"/>
              <a:gd name="connsiteY51" fmla="*/ 4496718 h 6858000"/>
              <a:gd name="connsiteX52" fmla="*/ 2042051 w 11816380"/>
              <a:gd name="connsiteY52" fmla="*/ 4481148 h 6858000"/>
              <a:gd name="connsiteX53" fmla="*/ 2136989 w 11816380"/>
              <a:gd name="connsiteY53" fmla="*/ 4432859 h 6858000"/>
              <a:gd name="connsiteX54" fmla="*/ 2162370 w 11816380"/>
              <a:gd name="connsiteY54" fmla="*/ 4411168 h 6858000"/>
              <a:gd name="connsiteX55" fmla="*/ 2169275 w 11816380"/>
              <a:gd name="connsiteY55" fmla="*/ 4403806 h 6858000"/>
              <a:gd name="connsiteX56" fmla="*/ 2181740 w 11816380"/>
              <a:gd name="connsiteY56" fmla="*/ 4389325 h 6858000"/>
              <a:gd name="connsiteX57" fmla="*/ 2222578 w 11816380"/>
              <a:gd name="connsiteY57" fmla="*/ 4276352 h 6858000"/>
              <a:gd name="connsiteX58" fmla="*/ 2356968 w 11816380"/>
              <a:gd name="connsiteY58" fmla="*/ 4104655 h 6858000"/>
              <a:gd name="connsiteX59" fmla="*/ 2741875 w 11816380"/>
              <a:gd name="connsiteY59" fmla="*/ 3505835 h 6858000"/>
              <a:gd name="connsiteX60" fmla="*/ 2827910 w 11816380"/>
              <a:gd name="connsiteY60" fmla="*/ 3396765 h 6858000"/>
              <a:gd name="connsiteX61" fmla="*/ 2924580 w 11816380"/>
              <a:gd name="connsiteY61" fmla="*/ 3353018 h 6858000"/>
              <a:gd name="connsiteX62" fmla="*/ 3068218 w 11816380"/>
              <a:gd name="connsiteY62" fmla="*/ 3200632 h 6858000"/>
              <a:gd name="connsiteX63" fmla="*/ 3180481 w 11816380"/>
              <a:gd name="connsiteY63" fmla="*/ 3072491 h 6858000"/>
              <a:gd name="connsiteX64" fmla="*/ 3266384 w 11816380"/>
              <a:gd name="connsiteY64" fmla="*/ 3000345 h 6858000"/>
              <a:gd name="connsiteX65" fmla="*/ 3370119 w 11816380"/>
              <a:gd name="connsiteY65" fmla="*/ 2923806 h 6858000"/>
              <a:gd name="connsiteX66" fmla="*/ 3399194 w 11816380"/>
              <a:gd name="connsiteY66" fmla="*/ 2897238 h 6858000"/>
              <a:gd name="connsiteX67" fmla="*/ 3474985 w 11816380"/>
              <a:gd name="connsiteY67" fmla="*/ 2821875 h 6858000"/>
              <a:gd name="connsiteX68" fmla="*/ 3949309 w 11816380"/>
              <a:gd name="connsiteY68" fmla="*/ 2610411 h 6858000"/>
              <a:gd name="connsiteX69" fmla="*/ 4156139 w 11816380"/>
              <a:gd name="connsiteY69" fmla="*/ 2413665 h 6858000"/>
              <a:gd name="connsiteX70" fmla="*/ 4214917 w 11816380"/>
              <a:gd name="connsiteY70" fmla="*/ 2391331 h 6858000"/>
              <a:gd name="connsiteX71" fmla="*/ 4288005 w 11816380"/>
              <a:gd name="connsiteY71" fmla="*/ 2354999 h 6858000"/>
              <a:gd name="connsiteX72" fmla="*/ 4358061 w 11816380"/>
              <a:gd name="connsiteY72" fmla="*/ 2319819 h 6858000"/>
              <a:gd name="connsiteX73" fmla="*/ 4405052 w 11816380"/>
              <a:gd name="connsiteY73" fmla="*/ 2274688 h 6858000"/>
              <a:gd name="connsiteX74" fmla="*/ 4471333 w 11816380"/>
              <a:gd name="connsiteY74" fmla="*/ 2236968 h 6858000"/>
              <a:gd name="connsiteX75" fmla="*/ 4841095 w 11816380"/>
              <a:gd name="connsiteY75" fmla="*/ 1968135 h 6858000"/>
              <a:gd name="connsiteX76" fmla="*/ 5008479 w 11816380"/>
              <a:gd name="connsiteY76" fmla="*/ 1888679 h 6858000"/>
              <a:gd name="connsiteX77" fmla="*/ 5180683 w 11816380"/>
              <a:gd name="connsiteY77" fmla="*/ 1753061 h 6858000"/>
              <a:gd name="connsiteX78" fmla="*/ 5665116 w 11816380"/>
              <a:gd name="connsiteY78" fmla="*/ 1552454 h 6858000"/>
              <a:gd name="connsiteX79" fmla="*/ 6116480 w 11816380"/>
              <a:gd name="connsiteY79" fmla="*/ 1319724 h 6858000"/>
              <a:gd name="connsiteX80" fmla="*/ 6252872 w 11816380"/>
              <a:gd name="connsiteY80" fmla="*/ 1225617 h 6858000"/>
              <a:gd name="connsiteX81" fmla="*/ 6346295 w 11816380"/>
              <a:gd name="connsiteY81" fmla="*/ 1201230 h 6858000"/>
              <a:gd name="connsiteX82" fmla="*/ 6393706 w 11816380"/>
              <a:gd name="connsiteY82" fmla="*/ 1174911 h 6858000"/>
              <a:gd name="connsiteX83" fmla="*/ 6582798 w 11816380"/>
              <a:gd name="connsiteY83" fmla="*/ 1126130 h 6858000"/>
              <a:gd name="connsiteX84" fmla="*/ 6646379 w 11816380"/>
              <a:gd name="connsiteY84" fmla="*/ 1058806 h 6858000"/>
              <a:gd name="connsiteX85" fmla="*/ 6707073 w 11816380"/>
              <a:gd name="connsiteY85" fmla="*/ 972122 h 6858000"/>
              <a:gd name="connsiteX86" fmla="*/ 6998235 w 11816380"/>
              <a:gd name="connsiteY86" fmla="*/ 863403 h 6858000"/>
              <a:gd name="connsiteX87" fmla="*/ 7094498 w 11816380"/>
              <a:gd name="connsiteY87" fmla="*/ 808270 h 6858000"/>
              <a:gd name="connsiteX88" fmla="*/ 7151544 w 11816380"/>
              <a:gd name="connsiteY88" fmla="*/ 781198 h 6858000"/>
              <a:gd name="connsiteX89" fmla="*/ 7158731 w 11816380"/>
              <a:gd name="connsiteY89" fmla="*/ 781044 h 6858000"/>
              <a:gd name="connsiteX90" fmla="*/ 7274420 w 11816380"/>
              <a:gd name="connsiteY90" fmla="*/ 661941 h 6858000"/>
              <a:gd name="connsiteX91" fmla="*/ 7298271 w 11816380"/>
              <a:gd name="connsiteY91" fmla="*/ 649697 h 6858000"/>
              <a:gd name="connsiteX92" fmla="*/ 7401066 w 11816380"/>
              <a:gd name="connsiteY92" fmla="*/ 511127 h 6858000"/>
              <a:gd name="connsiteX93" fmla="*/ 7476746 w 11816380"/>
              <a:gd name="connsiteY93" fmla="*/ 449992 h 6858000"/>
              <a:gd name="connsiteX94" fmla="*/ 7593104 w 11816380"/>
              <a:gd name="connsiteY94" fmla="*/ 389139 h 6858000"/>
              <a:gd name="connsiteX95" fmla="*/ 7996473 w 11816380"/>
              <a:gd name="connsiteY95" fmla="*/ 124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816380" h="6858000">
                <a:moveTo>
                  <a:pt x="8367" y="6848079"/>
                </a:moveTo>
                <a:lnTo>
                  <a:pt x="946" y="6858000"/>
                </a:lnTo>
                <a:lnTo>
                  <a:pt x="0" y="6858000"/>
                </a:lnTo>
                <a:close/>
                <a:moveTo>
                  <a:pt x="8008701" y="0"/>
                </a:moveTo>
                <a:lnTo>
                  <a:pt x="11816380" y="0"/>
                </a:lnTo>
                <a:lnTo>
                  <a:pt x="11816380" y="6858000"/>
                </a:lnTo>
                <a:lnTo>
                  <a:pt x="12879" y="6858000"/>
                </a:lnTo>
                <a:lnTo>
                  <a:pt x="185257" y="6681490"/>
                </a:lnTo>
                <a:lnTo>
                  <a:pt x="349627" y="6491141"/>
                </a:lnTo>
                <a:lnTo>
                  <a:pt x="435850" y="6356175"/>
                </a:lnTo>
                <a:lnTo>
                  <a:pt x="513949" y="6236376"/>
                </a:lnTo>
                <a:cubicBezTo>
                  <a:pt x="549141" y="6113665"/>
                  <a:pt x="589071" y="6135413"/>
                  <a:pt x="644725" y="6047133"/>
                </a:cubicBezTo>
                <a:cubicBezTo>
                  <a:pt x="712062" y="5950197"/>
                  <a:pt x="703016" y="6017252"/>
                  <a:pt x="755864" y="5875377"/>
                </a:cubicBezTo>
                <a:cubicBezTo>
                  <a:pt x="781231" y="5873328"/>
                  <a:pt x="793445" y="5858999"/>
                  <a:pt x="805295" y="5828953"/>
                </a:cubicBezTo>
                <a:cubicBezTo>
                  <a:pt x="822240" y="5805796"/>
                  <a:pt x="839845" y="5801743"/>
                  <a:pt x="854705" y="5795741"/>
                </a:cubicBezTo>
                <a:lnTo>
                  <a:pt x="864711" y="5789123"/>
                </a:lnTo>
                <a:lnTo>
                  <a:pt x="915038" y="5676299"/>
                </a:lnTo>
                <a:lnTo>
                  <a:pt x="891159" y="5752283"/>
                </a:lnTo>
                <a:cubicBezTo>
                  <a:pt x="891247" y="5752319"/>
                  <a:pt x="891334" y="5752355"/>
                  <a:pt x="891423" y="5752392"/>
                </a:cubicBezTo>
                <a:lnTo>
                  <a:pt x="933153" y="5622359"/>
                </a:lnTo>
                <a:cubicBezTo>
                  <a:pt x="957432" y="5594851"/>
                  <a:pt x="979837" y="5564309"/>
                  <a:pt x="988982" y="5555854"/>
                </a:cubicBezTo>
                <a:cubicBezTo>
                  <a:pt x="1014562" y="5557498"/>
                  <a:pt x="1014592" y="5540846"/>
                  <a:pt x="1027589" y="5528213"/>
                </a:cubicBezTo>
                <a:cubicBezTo>
                  <a:pt x="1040025" y="5531526"/>
                  <a:pt x="1052240" y="5522509"/>
                  <a:pt x="1049768" y="5510295"/>
                </a:cubicBezTo>
                <a:cubicBezTo>
                  <a:pt x="1028205" y="5493040"/>
                  <a:pt x="1093698" y="5472501"/>
                  <a:pt x="1086224" y="5455516"/>
                </a:cubicBezTo>
                <a:cubicBezTo>
                  <a:pt x="1109218" y="5435092"/>
                  <a:pt x="1218059" y="5379864"/>
                  <a:pt x="1219479" y="5343472"/>
                </a:cubicBezTo>
                <a:cubicBezTo>
                  <a:pt x="1262343" y="5297185"/>
                  <a:pt x="1291871" y="5290784"/>
                  <a:pt x="1313068" y="5275221"/>
                </a:cubicBezTo>
                <a:cubicBezTo>
                  <a:pt x="1338201" y="5263736"/>
                  <a:pt x="1316257" y="5288451"/>
                  <a:pt x="1370857" y="5250801"/>
                </a:cubicBezTo>
                <a:lnTo>
                  <a:pt x="1383927" y="5241501"/>
                </a:lnTo>
                <a:lnTo>
                  <a:pt x="1389964" y="5235966"/>
                </a:lnTo>
                <a:cubicBezTo>
                  <a:pt x="1405217" y="5221853"/>
                  <a:pt x="1420713" y="5207094"/>
                  <a:pt x="1436180" y="5191057"/>
                </a:cubicBezTo>
                <a:cubicBezTo>
                  <a:pt x="1447510" y="5179996"/>
                  <a:pt x="1455651" y="5174758"/>
                  <a:pt x="1462293" y="5172481"/>
                </a:cubicBezTo>
                <a:lnTo>
                  <a:pt x="1471185" y="5172057"/>
                </a:lnTo>
                <a:lnTo>
                  <a:pt x="1484305" y="5160542"/>
                </a:lnTo>
                <a:cubicBezTo>
                  <a:pt x="1521747" y="5126137"/>
                  <a:pt x="1556786" y="5090762"/>
                  <a:pt x="1554881" y="5084696"/>
                </a:cubicBezTo>
                <a:cubicBezTo>
                  <a:pt x="1582217" y="5063462"/>
                  <a:pt x="1607343" y="5003712"/>
                  <a:pt x="1636417" y="5001825"/>
                </a:cubicBezTo>
                <a:cubicBezTo>
                  <a:pt x="1616819" y="4983976"/>
                  <a:pt x="1670522" y="4974167"/>
                  <a:pt x="1660648" y="4950880"/>
                </a:cubicBezTo>
                <a:cubicBezTo>
                  <a:pt x="1672286" y="4924466"/>
                  <a:pt x="1699662" y="4862319"/>
                  <a:pt x="1706248" y="4843347"/>
                </a:cubicBezTo>
                <a:lnTo>
                  <a:pt x="1710144" y="4829405"/>
                </a:lnTo>
                <a:lnTo>
                  <a:pt x="1719000" y="4829676"/>
                </a:lnTo>
                <a:lnTo>
                  <a:pt x="1733138" y="4813339"/>
                </a:lnTo>
                <a:cubicBezTo>
                  <a:pt x="1743107" y="4809262"/>
                  <a:pt x="1767517" y="4813476"/>
                  <a:pt x="1778821" y="4805218"/>
                </a:cubicBezTo>
                <a:cubicBezTo>
                  <a:pt x="1799902" y="4784351"/>
                  <a:pt x="1786939" y="4756652"/>
                  <a:pt x="1800963" y="4763797"/>
                </a:cubicBezTo>
                <a:cubicBezTo>
                  <a:pt x="1799788" y="4753414"/>
                  <a:pt x="1803373" y="4744848"/>
                  <a:pt x="1810119" y="4737383"/>
                </a:cubicBezTo>
                <a:lnTo>
                  <a:pt x="1827836" y="4724888"/>
                </a:lnTo>
                <a:lnTo>
                  <a:pt x="1833582" y="4707016"/>
                </a:lnTo>
                <a:cubicBezTo>
                  <a:pt x="1848678" y="4692142"/>
                  <a:pt x="1902064" y="4649397"/>
                  <a:pt x="1918415" y="4635645"/>
                </a:cubicBezTo>
                <a:lnTo>
                  <a:pt x="1931685" y="4624502"/>
                </a:lnTo>
                <a:lnTo>
                  <a:pt x="1935030" y="4613163"/>
                </a:lnTo>
                <a:cubicBezTo>
                  <a:pt x="1938529" y="4604374"/>
                  <a:pt x="1943710" y="4597333"/>
                  <a:pt x="1952342" y="4594063"/>
                </a:cubicBezTo>
                <a:lnTo>
                  <a:pt x="1961790" y="4592968"/>
                </a:lnTo>
                <a:lnTo>
                  <a:pt x="1960579" y="4588653"/>
                </a:lnTo>
                <a:cubicBezTo>
                  <a:pt x="1971951" y="4572611"/>
                  <a:pt x="2016445" y="4514635"/>
                  <a:pt x="2030023" y="4496718"/>
                </a:cubicBezTo>
                <a:cubicBezTo>
                  <a:pt x="2037392" y="4499564"/>
                  <a:pt x="2039280" y="4485769"/>
                  <a:pt x="2042051" y="4481148"/>
                </a:cubicBezTo>
                <a:cubicBezTo>
                  <a:pt x="2059877" y="4470506"/>
                  <a:pt x="2114169" y="4446888"/>
                  <a:pt x="2136989" y="4432859"/>
                </a:cubicBezTo>
                <a:lnTo>
                  <a:pt x="2162370" y="4411168"/>
                </a:lnTo>
                <a:lnTo>
                  <a:pt x="2169275" y="4403806"/>
                </a:lnTo>
                <a:lnTo>
                  <a:pt x="2181740" y="4389325"/>
                </a:lnTo>
                <a:lnTo>
                  <a:pt x="2222578" y="4276352"/>
                </a:lnTo>
                <a:cubicBezTo>
                  <a:pt x="2234385" y="4218357"/>
                  <a:pt x="2266630" y="4150320"/>
                  <a:pt x="2356968" y="4104655"/>
                </a:cubicBezTo>
                <a:cubicBezTo>
                  <a:pt x="2558762" y="3959115"/>
                  <a:pt x="2648835" y="3578349"/>
                  <a:pt x="2741875" y="3505835"/>
                </a:cubicBezTo>
                <a:cubicBezTo>
                  <a:pt x="2766846" y="3430647"/>
                  <a:pt x="2753505" y="3521850"/>
                  <a:pt x="2827910" y="3396765"/>
                </a:cubicBezTo>
                <a:cubicBezTo>
                  <a:pt x="2839568" y="3397751"/>
                  <a:pt x="2911438" y="3354325"/>
                  <a:pt x="2924580" y="3353018"/>
                </a:cubicBezTo>
                <a:cubicBezTo>
                  <a:pt x="2998120" y="3313808"/>
                  <a:pt x="3048476" y="3247004"/>
                  <a:pt x="3068218" y="3200632"/>
                </a:cubicBezTo>
                <a:cubicBezTo>
                  <a:pt x="3101903" y="3153666"/>
                  <a:pt x="3139850" y="3111386"/>
                  <a:pt x="3180481" y="3072491"/>
                </a:cubicBezTo>
                <a:lnTo>
                  <a:pt x="3266384" y="3000345"/>
                </a:lnTo>
                <a:lnTo>
                  <a:pt x="3370119" y="2923806"/>
                </a:lnTo>
                <a:lnTo>
                  <a:pt x="3399194" y="2897238"/>
                </a:lnTo>
                <a:cubicBezTo>
                  <a:pt x="3440810" y="2862165"/>
                  <a:pt x="3435851" y="2856396"/>
                  <a:pt x="3474985" y="2821875"/>
                </a:cubicBezTo>
                <a:cubicBezTo>
                  <a:pt x="3570799" y="2755925"/>
                  <a:pt x="3837237" y="2678248"/>
                  <a:pt x="3949309" y="2610411"/>
                </a:cubicBezTo>
                <a:cubicBezTo>
                  <a:pt x="4042919" y="2538961"/>
                  <a:pt x="4112740" y="2516271"/>
                  <a:pt x="4156139" y="2413665"/>
                </a:cubicBezTo>
                <a:lnTo>
                  <a:pt x="4214917" y="2391331"/>
                </a:lnTo>
                <a:lnTo>
                  <a:pt x="4288005" y="2354999"/>
                </a:lnTo>
                <a:lnTo>
                  <a:pt x="4358061" y="2319819"/>
                </a:lnTo>
                <a:lnTo>
                  <a:pt x="4405052" y="2274688"/>
                </a:lnTo>
                <a:lnTo>
                  <a:pt x="4471333" y="2236968"/>
                </a:lnTo>
                <a:cubicBezTo>
                  <a:pt x="4542128" y="2157460"/>
                  <a:pt x="4751570" y="2026184"/>
                  <a:pt x="4841095" y="1968135"/>
                </a:cubicBezTo>
                <a:cubicBezTo>
                  <a:pt x="4930620" y="1910087"/>
                  <a:pt x="4924603" y="1946910"/>
                  <a:pt x="5008479" y="1888679"/>
                </a:cubicBezTo>
                <a:cubicBezTo>
                  <a:pt x="5037447" y="1831206"/>
                  <a:pt x="5108650" y="1768433"/>
                  <a:pt x="5180683" y="1753061"/>
                </a:cubicBezTo>
                <a:cubicBezTo>
                  <a:pt x="5306522" y="1654524"/>
                  <a:pt x="5563838" y="1570601"/>
                  <a:pt x="5665116" y="1552454"/>
                </a:cubicBezTo>
                <a:cubicBezTo>
                  <a:pt x="5806563" y="1481525"/>
                  <a:pt x="6022714" y="1376484"/>
                  <a:pt x="6116480" y="1319724"/>
                </a:cubicBezTo>
                <a:cubicBezTo>
                  <a:pt x="6210243" y="1262964"/>
                  <a:pt x="6170277" y="1255962"/>
                  <a:pt x="6252872" y="1225617"/>
                </a:cubicBezTo>
                <a:cubicBezTo>
                  <a:pt x="6344027" y="1204162"/>
                  <a:pt x="6255140" y="1222685"/>
                  <a:pt x="6346295" y="1201230"/>
                </a:cubicBezTo>
                <a:cubicBezTo>
                  <a:pt x="6359073" y="1188623"/>
                  <a:pt x="6384988" y="1179503"/>
                  <a:pt x="6393706" y="1174911"/>
                </a:cubicBezTo>
                <a:lnTo>
                  <a:pt x="6582798" y="1126130"/>
                </a:lnTo>
                <a:lnTo>
                  <a:pt x="6646379" y="1058806"/>
                </a:lnTo>
                <a:cubicBezTo>
                  <a:pt x="6690380" y="1016954"/>
                  <a:pt x="6670357" y="1012595"/>
                  <a:pt x="6707073" y="972122"/>
                </a:cubicBezTo>
                <a:cubicBezTo>
                  <a:pt x="6805050" y="966099"/>
                  <a:pt x="6905605" y="801792"/>
                  <a:pt x="6998235" y="863403"/>
                </a:cubicBezTo>
                <a:cubicBezTo>
                  <a:pt x="7051064" y="810193"/>
                  <a:pt x="7042448" y="760955"/>
                  <a:pt x="7094498" y="808270"/>
                </a:cubicBezTo>
                <a:cubicBezTo>
                  <a:pt x="7113972" y="791641"/>
                  <a:pt x="7132786" y="784262"/>
                  <a:pt x="7151544" y="781198"/>
                </a:cubicBezTo>
                <a:lnTo>
                  <a:pt x="7158731" y="781044"/>
                </a:lnTo>
                <a:lnTo>
                  <a:pt x="7274420" y="661941"/>
                </a:lnTo>
                <a:lnTo>
                  <a:pt x="7298271" y="649697"/>
                </a:lnTo>
                <a:lnTo>
                  <a:pt x="7401066" y="511127"/>
                </a:lnTo>
                <a:lnTo>
                  <a:pt x="7476746" y="449992"/>
                </a:lnTo>
                <a:lnTo>
                  <a:pt x="7593104" y="389139"/>
                </a:lnTo>
                <a:cubicBezTo>
                  <a:pt x="7766913" y="299698"/>
                  <a:pt x="7873028" y="146034"/>
                  <a:pt x="7996473" y="1245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8875E3E-9B19-48D9-A325-5E154ACFD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294694">
            <a:off x="-251317" y="-312869"/>
            <a:ext cx="7766407" cy="5322018"/>
          </a:xfrm>
          <a:custGeom>
            <a:avLst/>
            <a:gdLst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20116 w 7766407"/>
              <a:gd name="connsiteY156" fmla="*/ 755866 h 5322018"/>
              <a:gd name="connsiteX157" fmla="*/ 443847 w 7766407"/>
              <a:gd name="connsiteY157" fmla="*/ 346023 h 5322018"/>
              <a:gd name="connsiteX158" fmla="*/ 445556 w 7766407"/>
              <a:gd name="connsiteY158" fmla="*/ 318255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43847 w 7766407"/>
              <a:gd name="connsiteY156" fmla="*/ 346023 h 5322018"/>
              <a:gd name="connsiteX157" fmla="*/ 445556 w 7766407"/>
              <a:gd name="connsiteY157" fmla="*/ 318255 h 5322018"/>
              <a:gd name="connsiteX158" fmla="*/ 473895 w 7766407"/>
              <a:gd name="connsiteY158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45556 w 7766407"/>
              <a:gd name="connsiteY156" fmla="*/ 318255 h 5322018"/>
              <a:gd name="connsiteX157" fmla="*/ 473895 w 7766407"/>
              <a:gd name="connsiteY157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73895 w 7766407"/>
              <a:gd name="connsiteY156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43847 w 7766407"/>
              <a:gd name="connsiteY154" fmla="*/ 346023 h 5322018"/>
              <a:gd name="connsiteX155" fmla="*/ 473895 w 7766407"/>
              <a:gd name="connsiteY155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73895 w 7766407"/>
              <a:gd name="connsiteY154" fmla="*/ 0 h 532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7766407" h="5322018">
                <a:moveTo>
                  <a:pt x="473895" y="0"/>
                </a:moveTo>
                <a:lnTo>
                  <a:pt x="7766407" y="649356"/>
                </a:lnTo>
                <a:lnTo>
                  <a:pt x="7754419" y="656832"/>
                </a:lnTo>
                <a:cubicBezTo>
                  <a:pt x="7726474" y="677470"/>
                  <a:pt x="7696788" y="705576"/>
                  <a:pt x="7674875" y="705925"/>
                </a:cubicBezTo>
                <a:cubicBezTo>
                  <a:pt x="7659838" y="692337"/>
                  <a:pt x="7619354" y="711670"/>
                  <a:pt x="7594593" y="715147"/>
                </a:cubicBezTo>
                <a:cubicBezTo>
                  <a:pt x="7553036" y="756392"/>
                  <a:pt x="7553949" y="790366"/>
                  <a:pt x="7522045" y="799587"/>
                </a:cubicBezTo>
                <a:cubicBezTo>
                  <a:pt x="7499833" y="804948"/>
                  <a:pt x="7434970" y="857646"/>
                  <a:pt x="7399327" y="845960"/>
                </a:cubicBezTo>
                <a:cubicBezTo>
                  <a:pt x="7373461" y="881898"/>
                  <a:pt x="7346529" y="865787"/>
                  <a:pt x="7322627" y="887773"/>
                </a:cubicBezTo>
                <a:cubicBezTo>
                  <a:pt x="7261844" y="921968"/>
                  <a:pt x="7241893" y="963214"/>
                  <a:pt x="7151262" y="984886"/>
                </a:cubicBezTo>
                <a:cubicBezTo>
                  <a:pt x="7056829" y="1041135"/>
                  <a:pt x="6851604" y="1071499"/>
                  <a:pt x="6756023" y="1188542"/>
                </a:cubicBezTo>
                <a:cubicBezTo>
                  <a:pt x="6730515" y="1182883"/>
                  <a:pt x="6727803" y="1236044"/>
                  <a:pt x="6712672" y="1246467"/>
                </a:cubicBezTo>
                <a:cubicBezTo>
                  <a:pt x="6700674" y="1241234"/>
                  <a:pt x="6686914" y="1248210"/>
                  <a:pt x="6687440" y="1260662"/>
                </a:cubicBezTo>
                <a:cubicBezTo>
                  <a:pt x="6706387" y="1281105"/>
                  <a:pt x="6637089" y="1291049"/>
                  <a:pt x="6641885" y="1309000"/>
                </a:cubicBezTo>
                <a:cubicBezTo>
                  <a:pt x="6615428" y="1325541"/>
                  <a:pt x="6496868" y="1362901"/>
                  <a:pt x="6489577" y="1398613"/>
                </a:cubicBezTo>
                <a:cubicBezTo>
                  <a:pt x="6438934" y="1437557"/>
                  <a:pt x="6408150" y="1439216"/>
                  <a:pt x="6384287" y="1451239"/>
                </a:cubicBezTo>
                <a:cubicBezTo>
                  <a:pt x="6353231" y="1459670"/>
                  <a:pt x="6322480" y="1490139"/>
                  <a:pt x="6220937" y="1540763"/>
                </a:cubicBezTo>
                <a:cubicBezTo>
                  <a:pt x="6204693" y="1542635"/>
                  <a:pt x="6108072" y="1588639"/>
                  <a:pt x="6109958" y="1601219"/>
                </a:cubicBezTo>
                <a:cubicBezTo>
                  <a:pt x="6078993" y="1617872"/>
                  <a:pt x="6044057" y="1672908"/>
                  <a:pt x="6014458" y="1670184"/>
                </a:cubicBezTo>
                <a:cubicBezTo>
                  <a:pt x="5969352" y="1710290"/>
                  <a:pt x="5873335" y="1807008"/>
                  <a:pt x="5839315" y="1841855"/>
                </a:cubicBezTo>
                <a:cubicBezTo>
                  <a:pt x="5814714" y="1859136"/>
                  <a:pt x="5823315" y="1888532"/>
                  <a:pt x="5810333" y="1879264"/>
                </a:cubicBezTo>
                <a:cubicBezTo>
                  <a:pt x="5809847" y="1889703"/>
                  <a:pt x="5804854" y="1897596"/>
                  <a:pt x="5796856" y="1903903"/>
                </a:cubicBezTo>
                <a:lnTo>
                  <a:pt x="5776991" y="1913445"/>
                </a:lnTo>
                <a:lnTo>
                  <a:pt x="5768324" y="1930187"/>
                </a:lnTo>
                <a:cubicBezTo>
                  <a:pt x="5763604" y="1934681"/>
                  <a:pt x="5756862" y="1937046"/>
                  <a:pt x="5746715" y="1935728"/>
                </a:cubicBezTo>
                <a:cubicBezTo>
                  <a:pt x="5742675" y="1938108"/>
                  <a:pt x="5736889" y="1941888"/>
                  <a:pt x="5730244" y="1946380"/>
                </a:cubicBezTo>
                <a:lnTo>
                  <a:pt x="5551772" y="2005270"/>
                </a:lnTo>
                <a:cubicBezTo>
                  <a:pt x="5468669" y="2047436"/>
                  <a:pt x="5320429" y="2119450"/>
                  <a:pt x="5246617" y="2162655"/>
                </a:cubicBezTo>
                <a:lnTo>
                  <a:pt x="5108893" y="2264498"/>
                </a:lnTo>
                <a:lnTo>
                  <a:pt x="4972149" y="2387894"/>
                </a:lnTo>
                <a:cubicBezTo>
                  <a:pt x="4958199" y="2397068"/>
                  <a:pt x="4944146" y="2406292"/>
                  <a:pt x="4933888" y="2412305"/>
                </a:cubicBezTo>
                <a:cubicBezTo>
                  <a:pt x="4926031" y="2437683"/>
                  <a:pt x="4906397" y="2420081"/>
                  <a:pt x="4886680" y="2435959"/>
                </a:cubicBezTo>
                <a:cubicBezTo>
                  <a:pt x="4879505" y="2447520"/>
                  <a:pt x="4872446" y="2452218"/>
                  <a:pt x="4858349" y="2449951"/>
                </a:cubicBezTo>
                <a:cubicBezTo>
                  <a:pt x="4826189" y="2504934"/>
                  <a:pt x="4829559" y="2465158"/>
                  <a:pt x="4790282" y="2498841"/>
                </a:cubicBezTo>
                <a:cubicBezTo>
                  <a:pt x="4757654" y="2530220"/>
                  <a:pt x="4717406" y="2559468"/>
                  <a:pt x="4695421" y="2608329"/>
                </a:cubicBezTo>
                <a:cubicBezTo>
                  <a:pt x="4692985" y="2620404"/>
                  <a:pt x="4673890" y="2621247"/>
                  <a:pt x="4660953" y="2633640"/>
                </a:cubicBezTo>
                <a:cubicBezTo>
                  <a:pt x="4648016" y="2646033"/>
                  <a:pt x="4637843" y="2667289"/>
                  <a:pt x="4617793" y="2682689"/>
                </a:cubicBezTo>
                <a:cubicBezTo>
                  <a:pt x="4582940" y="2707208"/>
                  <a:pt x="4543392" y="2708552"/>
                  <a:pt x="4540653" y="2726039"/>
                </a:cubicBezTo>
                <a:cubicBezTo>
                  <a:pt x="4520518" y="2734895"/>
                  <a:pt x="4484610" y="2733666"/>
                  <a:pt x="4478244" y="2754222"/>
                </a:cubicBezTo>
                <a:cubicBezTo>
                  <a:pt x="4469356" y="2744308"/>
                  <a:pt x="4460963" y="2773581"/>
                  <a:pt x="4445069" y="2771978"/>
                </a:cubicBezTo>
                <a:cubicBezTo>
                  <a:pt x="4433079" y="2769658"/>
                  <a:pt x="4427736" y="2777998"/>
                  <a:pt x="4418912" y="2782732"/>
                </a:cubicBezTo>
                <a:cubicBezTo>
                  <a:pt x="4404355" y="2783300"/>
                  <a:pt x="4370000" y="2810533"/>
                  <a:pt x="4363178" y="2821763"/>
                </a:cubicBezTo>
                <a:cubicBezTo>
                  <a:pt x="4350513" y="2855639"/>
                  <a:pt x="4286603" y="2864646"/>
                  <a:pt x="4275326" y="2891335"/>
                </a:cubicBezTo>
                <a:cubicBezTo>
                  <a:pt x="4269304" y="2897284"/>
                  <a:pt x="4262661" y="2901653"/>
                  <a:pt x="4255667" y="2905018"/>
                </a:cubicBezTo>
                <a:lnTo>
                  <a:pt x="4234983" y="2912298"/>
                </a:lnTo>
                <a:lnTo>
                  <a:pt x="4226882" y="2910079"/>
                </a:lnTo>
                <a:lnTo>
                  <a:pt x="4215462" y="2916885"/>
                </a:lnTo>
                <a:lnTo>
                  <a:pt x="4211632" y="2917760"/>
                </a:lnTo>
                <a:lnTo>
                  <a:pt x="4190465" y="2923708"/>
                </a:lnTo>
                <a:cubicBezTo>
                  <a:pt x="4211448" y="2943977"/>
                  <a:pt x="4137000" y="2948398"/>
                  <a:pt x="4164947" y="2959675"/>
                </a:cubicBezTo>
                <a:cubicBezTo>
                  <a:pt x="4131823" y="2976992"/>
                  <a:pt x="4167115" y="2983181"/>
                  <a:pt x="4117371" y="2984784"/>
                </a:cubicBezTo>
                <a:cubicBezTo>
                  <a:pt x="4074961" y="3029115"/>
                  <a:pt x="3930684" y="3042351"/>
                  <a:pt x="3904979" y="3091607"/>
                </a:cubicBezTo>
                <a:cubicBezTo>
                  <a:pt x="3848569" y="3136734"/>
                  <a:pt x="3808307" y="3221571"/>
                  <a:pt x="3778911" y="3255548"/>
                </a:cubicBezTo>
                <a:lnTo>
                  <a:pt x="3728606" y="3295465"/>
                </a:lnTo>
                <a:lnTo>
                  <a:pt x="3718668" y="3304992"/>
                </a:lnTo>
                <a:lnTo>
                  <a:pt x="3717842" y="3305447"/>
                </a:lnTo>
                <a:lnTo>
                  <a:pt x="3718578" y="3308616"/>
                </a:lnTo>
                <a:lnTo>
                  <a:pt x="3712398" y="3318359"/>
                </a:lnTo>
                <a:lnTo>
                  <a:pt x="3702979" y="3338545"/>
                </a:lnTo>
                <a:lnTo>
                  <a:pt x="3698626" y="3341390"/>
                </a:lnTo>
                <a:lnTo>
                  <a:pt x="3680384" y="3370390"/>
                </a:lnTo>
                <a:lnTo>
                  <a:pt x="3678906" y="3370346"/>
                </a:lnTo>
                <a:cubicBezTo>
                  <a:pt x="3675169" y="3370915"/>
                  <a:pt x="3671627" y="3372581"/>
                  <a:pt x="3668393" y="3376590"/>
                </a:cubicBezTo>
                <a:cubicBezTo>
                  <a:pt x="3665128" y="3373435"/>
                  <a:pt x="3662941" y="3371857"/>
                  <a:pt x="3661364" y="3371467"/>
                </a:cubicBezTo>
                <a:lnTo>
                  <a:pt x="3658334" y="3373274"/>
                </a:lnTo>
                <a:lnTo>
                  <a:pt x="3657792" y="3373950"/>
                </a:lnTo>
                <a:lnTo>
                  <a:pt x="3651105" y="3389533"/>
                </a:lnTo>
                <a:lnTo>
                  <a:pt x="3648132" y="3388884"/>
                </a:lnTo>
                <a:lnTo>
                  <a:pt x="3643801" y="3396002"/>
                </a:lnTo>
                <a:lnTo>
                  <a:pt x="3639159" y="3398369"/>
                </a:lnTo>
                <a:lnTo>
                  <a:pt x="3617811" y="3425254"/>
                </a:lnTo>
                <a:lnTo>
                  <a:pt x="3616346" y="3425054"/>
                </a:lnTo>
                <a:cubicBezTo>
                  <a:pt x="3612568" y="3425220"/>
                  <a:pt x="3608861" y="3426500"/>
                  <a:pt x="3605202" y="3430140"/>
                </a:cubicBezTo>
                <a:cubicBezTo>
                  <a:pt x="3593624" y="3416203"/>
                  <a:pt x="3596350" y="3429196"/>
                  <a:pt x="3586582" y="3441167"/>
                </a:cubicBezTo>
                <a:lnTo>
                  <a:pt x="3580103" y="3439005"/>
                </a:lnTo>
                <a:lnTo>
                  <a:pt x="3576872" y="3444094"/>
                </a:lnTo>
                <a:lnTo>
                  <a:pt x="3572338" y="3449943"/>
                </a:lnTo>
                <a:lnTo>
                  <a:pt x="3571965" y="3449964"/>
                </a:lnTo>
                <a:cubicBezTo>
                  <a:pt x="3570381" y="3451036"/>
                  <a:pt x="3568666" y="3452883"/>
                  <a:pt x="3566623" y="3455947"/>
                </a:cubicBezTo>
                <a:lnTo>
                  <a:pt x="3564070" y="3460601"/>
                </a:lnTo>
                <a:lnTo>
                  <a:pt x="3526726" y="3463163"/>
                </a:lnTo>
                <a:lnTo>
                  <a:pt x="3525139" y="3464518"/>
                </a:lnTo>
                <a:lnTo>
                  <a:pt x="3506741" y="3487501"/>
                </a:lnTo>
                <a:lnTo>
                  <a:pt x="3501585" y="3492832"/>
                </a:lnTo>
                <a:lnTo>
                  <a:pt x="3501212" y="3492813"/>
                </a:lnTo>
                <a:cubicBezTo>
                  <a:pt x="3499519" y="3493712"/>
                  <a:pt x="3497607" y="3495365"/>
                  <a:pt x="3495239" y="3498192"/>
                </a:cubicBezTo>
                <a:lnTo>
                  <a:pt x="3492183" y="3502548"/>
                </a:lnTo>
                <a:lnTo>
                  <a:pt x="3476697" y="3501956"/>
                </a:lnTo>
                <a:lnTo>
                  <a:pt x="3469187" y="3506574"/>
                </a:lnTo>
                <a:cubicBezTo>
                  <a:pt x="3445645" y="3518609"/>
                  <a:pt x="3423473" y="3525406"/>
                  <a:pt x="3408103" y="3549813"/>
                </a:cubicBezTo>
                <a:cubicBezTo>
                  <a:pt x="3378281" y="3572305"/>
                  <a:pt x="3347536" y="3585981"/>
                  <a:pt x="3326209" y="3609630"/>
                </a:cubicBezTo>
                <a:cubicBezTo>
                  <a:pt x="3312029" y="3612732"/>
                  <a:pt x="3300832" y="3618217"/>
                  <a:pt x="3297595" y="3632513"/>
                </a:cubicBezTo>
                <a:cubicBezTo>
                  <a:pt x="3268034" y="3651465"/>
                  <a:pt x="3252747" y="3646464"/>
                  <a:pt x="3242015" y="3667904"/>
                </a:cubicBezTo>
                <a:cubicBezTo>
                  <a:pt x="3212592" y="3663443"/>
                  <a:pt x="3216999" y="3670428"/>
                  <a:pt x="3213720" y="3680766"/>
                </a:cubicBezTo>
                <a:lnTo>
                  <a:pt x="3212968" y="3681905"/>
                </a:lnTo>
                <a:lnTo>
                  <a:pt x="3208857" y="3681194"/>
                </a:lnTo>
                <a:lnTo>
                  <a:pt x="3203557" y="3683492"/>
                </a:lnTo>
                <a:lnTo>
                  <a:pt x="3192199" y="3693448"/>
                </a:lnTo>
                <a:lnTo>
                  <a:pt x="3188443" y="3697797"/>
                </a:lnTo>
                <a:cubicBezTo>
                  <a:pt x="3185664" y="3700566"/>
                  <a:pt x="3183571" y="3702117"/>
                  <a:pt x="3181853" y="3702869"/>
                </a:cubicBezTo>
                <a:lnTo>
                  <a:pt x="3181526" y="3702803"/>
                </a:lnTo>
                <a:lnTo>
                  <a:pt x="3175672" y="3707933"/>
                </a:lnTo>
                <a:cubicBezTo>
                  <a:pt x="3166167" y="3717032"/>
                  <a:pt x="3157275" y="3726303"/>
                  <a:pt x="3149098" y="3735473"/>
                </a:cubicBezTo>
                <a:cubicBezTo>
                  <a:pt x="3131805" y="3730982"/>
                  <a:pt x="3107037" y="3771274"/>
                  <a:pt x="3093676" y="3747916"/>
                </a:cubicBezTo>
                <a:cubicBezTo>
                  <a:pt x="3082134" y="3759681"/>
                  <a:pt x="3081445" y="3774208"/>
                  <a:pt x="3074500" y="3757479"/>
                </a:cubicBezTo>
                <a:cubicBezTo>
                  <a:pt x="3070379" y="3760967"/>
                  <a:pt x="3066780" y="3761874"/>
                  <a:pt x="3063387" y="3761557"/>
                </a:cubicBezTo>
                <a:lnTo>
                  <a:pt x="3062129" y="3761145"/>
                </a:lnTo>
                <a:lnTo>
                  <a:pt x="3036739" y="3787643"/>
                </a:lnTo>
                <a:lnTo>
                  <a:pt x="3032052" y="3789608"/>
                </a:lnTo>
                <a:lnTo>
                  <a:pt x="3017184" y="3808868"/>
                </a:lnTo>
                <a:lnTo>
                  <a:pt x="3008605" y="3817755"/>
                </a:lnTo>
                <a:cubicBezTo>
                  <a:pt x="3008414" y="3819321"/>
                  <a:pt x="3008224" y="3820887"/>
                  <a:pt x="3008033" y="3822453"/>
                </a:cubicBezTo>
                <a:cubicBezTo>
                  <a:pt x="3006391" y="3826310"/>
                  <a:pt x="3002705" y="3830278"/>
                  <a:pt x="2994428" y="3834466"/>
                </a:cubicBezTo>
                <a:lnTo>
                  <a:pt x="2992169" y="3835021"/>
                </a:lnTo>
                <a:lnTo>
                  <a:pt x="2983549" y="3847993"/>
                </a:lnTo>
                <a:cubicBezTo>
                  <a:pt x="2960510" y="3867678"/>
                  <a:pt x="2901138" y="3908837"/>
                  <a:pt x="2853933" y="3953133"/>
                </a:cubicBezTo>
                <a:cubicBezTo>
                  <a:pt x="2808033" y="3994677"/>
                  <a:pt x="2713619" y="4093809"/>
                  <a:pt x="2700319" y="4113764"/>
                </a:cubicBezTo>
                <a:cubicBezTo>
                  <a:pt x="2643027" y="4162918"/>
                  <a:pt x="2554297" y="4214583"/>
                  <a:pt x="2510176" y="4248057"/>
                </a:cubicBezTo>
                <a:cubicBezTo>
                  <a:pt x="2480008" y="4274910"/>
                  <a:pt x="2451360" y="4302454"/>
                  <a:pt x="2435589" y="4314608"/>
                </a:cubicBezTo>
                <a:cubicBezTo>
                  <a:pt x="2429170" y="4317312"/>
                  <a:pt x="2422437" y="4319228"/>
                  <a:pt x="2415553" y="4320982"/>
                </a:cubicBezTo>
                <a:lnTo>
                  <a:pt x="2411954" y="4321914"/>
                </a:lnTo>
                <a:lnTo>
                  <a:pt x="2354125" y="4349531"/>
                </a:lnTo>
                <a:cubicBezTo>
                  <a:pt x="2343772" y="4371461"/>
                  <a:pt x="2307824" y="4382236"/>
                  <a:pt x="2283738" y="4401913"/>
                </a:cubicBezTo>
                <a:lnTo>
                  <a:pt x="2274639" y="4413265"/>
                </a:lnTo>
                <a:lnTo>
                  <a:pt x="2200361" y="4461969"/>
                </a:lnTo>
                <a:lnTo>
                  <a:pt x="2151385" y="4498639"/>
                </a:lnTo>
                <a:lnTo>
                  <a:pt x="2142612" y="4509639"/>
                </a:lnTo>
                <a:lnTo>
                  <a:pt x="2126867" y="4512135"/>
                </a:lnTo>
                <a:cubicBezTo>
                  <a:pt x="2124531" y="4511693"/>
                  <a:pt x="2122418" y="4510934"/>
                  <a:pt x="2120592" y="4509890"/>
                </a:cubicBezTo>
                <a:lnTo>
                  <a:pt x="2082302" y="4540317"/>
                </a:lnTo>
                <a:lnTo>
                  <a:pt x="2077252" y="4543206"/>
                </a:lnTo>
                <a:lnTo>
                  <a:pt x="2040915" y="4560268"/>
                </a:lnTo>
                <a:lnTo>
                  <a:pt x="1984507" y="4581220"/>
                </a:lnTo>
                <a:cubicBezTo>
                  <a:pt x="1964384" y="4585398"/>
                  <a:pt x="1938044" y="4573840"/>
                  <a:pt x="1921726" y="4594994"/>
                </a:cubicBezTo>
                <a:cubicBezTo>
                  <a:pt x="1920592" y="4581396"/>
                  <a:pt x="1897862" y="4611715"/>
                  <a:pt x="1886796" y="4605417"/>
                </a:cubicBezTo>
                <a:cubicBezTo>
                  <a:pt x="1879070" y="4599422"/>
                  <a:pt x="1870376" y="4607222"/>
                  <a:pt x="1861080" y="4610008"/>
                </a:cubicBezTo>
                <a:cubicBezTo>
                  <a:pt x="1855441" y="4608259"/>
                  <a:pt x="1842338" y="4612554"/>
                  <a:pt x="1829217" y="4618611"/>
                </a:cubicBezTo>
                <a:lnTo>
                  <a:pt x="1809298" y="4630561"/>
                </a:lnTo>
                <a:lnTo>
                  <a:pt x="1734333" y="4646342"/>
                </a:lnTo>
                <a:cubicBezTo>
                  <a:pt x="1653444" y="4693579"/>
                  <a:pt x="1470685" y="4809313"/>
                  <a:pt x="1356409" y="4866278"/>
                </a:cubicBezTo>
                <a:cubicBezTo>
                  <a:pt x="1242133" y="4923243"/>
                  <a:pt x="1130993" y="4949897"/>
                  <a:pt x="1048676" y="4988133"/>
                </a:cubicBezTo>
                <a:lnTo>
                  <a:pt x="862512" y="5095694"/>
                </a:lnTo>
                <a:lnTo>
                  <a:pt x="861635" y="5094880"/>
                </a:lnTo>
                <a:cubicBezTo>
                  <a:pt x="858943" y="5093517"/>
                  <a:pt x="855583" y="5093379"/>
                  <a:pt x="850724" y="5095804"/>
                </a:cubicBezTo>
                <a:cubicBezTo>
                  <a:pt x="851804" y="5076077"/>
                  <a:pt x="845283" y="5091169"/>
                  <a:pt x="830865" y="5100063"/>
                </a:cubicBezTo>
                <a:cubicBezTo>
                  <a:pt x="829326" y="5071407"/>
                  <a:pt x="792234" y="5106340"/>
                  <a:pt x="779694" y="5096364"/>
                </a:cubicBezTo>
                <a:cubicBezTo>
                  <a:pt x="769141" y="5103544"/>
                  <a:pt x="757951" y="5110614"/>
                  <a:pt x="746322" y="5117315"/>
                </a:cubicBezTo>
                <a:lnTo>
                  <a:pt x="739355" y="5120945"/>
                </a:lnTo>
                <a:cubicBezTo>
                  <a:pt x="739274" y="5120887"/>
                  <a:pt x="739192" y="5120831"/>
                  <a:pt x="739112" y="5120776"/>
                </a:cubicBezTo>
                <a:cubicBezTo>
                  <a:pt x="737374" y="5121048"/>
                  <a:pt x="734997" y="5122048"/>
                  <a:pt x="731553" y="5124122"/>
                </a:cubicBezTo>
                <a:lnTo>
                  <a:pt x="713129" y="5134606"/>
                </a:lnTo>
                <a:lnTo>
                  <a:pt x="707783" y="5135422"/>
                </a:lnTo>
                <a:lnTo>
                  <a:pt x="674773" y="5139365"/>
                </a:lnTo>
                <a:cubicBezTo>
                  <a:pt x="654149" y="5146330"/>
                  <a:pt x="611984" y="5162878"/>
                  <a:pt x="580910" y="5175217"/>
                </a:cubicBezTo>
                <a:lnTo>
                  <a:pt x="0" y="5322018"/>
                </a:lnTo>
                <a:lnTo>
                  <a:pt x="47389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3074" name="Picture 2" descr="Free To Bake Advent photo and picture">
            <a:extLst>
              <a:ext uri="{FF2B5EF4-FFF2-40B4-BE49-F238E27FC236}">
                <a16:creationId xmlns:a16="http://schemas.microsoft.com/office/drawing/2014/main" id="{1497C431-939E-34E0-83FA-E24809853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531" y="1845827"/>
            <a:ext cx="6736304" cy="1723656"/>
          </a:xfrm>
          <a:solidFill>
            <a:schemeClr val="bg1">
              <a:alpha val="57015"/>
            </a:schemeClr>
          </a:solidFill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en-GB" sz="3200" dirty="0"/>
              <a:t>What is the name of the presenter who joined </a:t>
            </a:r>
            <a:r>
              <a:rPr lang="en-GB" sz="3200" i="1" dirty="0"/>
              <a:t>The Great British Bake Off</a:t>
            </a:r>
            <a:br>
              <a:rPr lang="en-GB" sz="3200" i="1" dirty="0"/>
            </a:br>
            <a:r>
              <a:rPr lang="en-GB" sz="3200" dirty="0"/>
              <a:t>in 2023, replacing Matt Lucas?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79CE99-1F69-3972-623D-2534A6D90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645" y="2855621"/>
            <a:ext cx="2159000" cy="2006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A5CC49-49CC-8CC9-B046-2892FA7FD244}"/>
              </a:ext>
            </a:extLst>
          </p:cNvPr>
          <p:cNvSpPr/>
          <p:nvPr/>
        </p:nvSpPr>
        <p:spPr>
          <a:xfrm>
            <a:off x="9070645" y="2850209"/>
            <a:ext cx="2159000" cy="2006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</a:t>
            </a:r>
          </a:p>
        </p:txBody>
      </p:sp>
    </p:spTree>
    <p:extLst>
      <p:ext uri="{BB962C8B-B14F-4D97-AF65-F5344CB8AC3E}">
        <p14:creationId xmlns:p14="http://schemas.microsoft.com/office/powerpoint/2010/main" val="36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7CEDE2E-C8CD-424B-A0AB-9CDDD3A43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AEC738E-E912-420C-B0E2-17A69DF32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5620" y="0"/>
            <a:ext cx="11816380" cy="6858000"/>
          </a:xfrm>
          <a:custGeom>
            <a:avLst/>
            <a:gdLst>
              <a:gd name="connsiteX0" fmla="*/ 8367 w 11816380"/>
              <a:gd name="connsiteY0" fmla="*/ 6848079 h 6858000"/>
              <a:gd name="connsiteX1" fmla="*/ 946 w 11816380"/>
              <a:gd name="connsiteY1" fmla="*/ 6858000 h 6858000"/>
              <a:gd name="connsiteX2" fmla="*/ 0 w 11816380"/>
              <a:gd name="connsiteY2" fmla="*/ 6858000 h 6858000"/>
              <a:gd name="connsiteX3" fmla="*/ 8008701 w 11816380"/>
              <a:gd name="connsiteY3" fmla="*/ 0 h 6858000"/>
              <a:gd name="connsiteX4" fmla="*/ 11816380 w 11816380"/>
              <a:gd name="connsiteY4" fmla="*/ 0 h 6858000"/>
              <a:gd name="connsiteX5" fmla="*/ 11816380 w 11816380"/>
              <a:gd name="connsiteY5" fmla="*/ 6858000 h 6858000"/>
              <a:gd name="connsiteX6" fmla="*/ 12879 w 11816380"/>
              <a:gd name="connsiteY6" fmla="*/ 6858000 h 6858000"/>
              <a:gd name="connsiteX7" fmla="*/ 185257 w 11816380"/>
              <a:gd name="connsiteY7" fmla="*/ 6681490 h 6858000"/>
              <a:gd name="connsiteX8" fmla="*/ 349627 w 11816380"/>
              <a:gd name="connsiteY8" fmla="*/ 6491141 h 6858000"/>
              <a:gd name="connsiteX9" fmla="*/ 435850 w 11816380"/>
              <a:gd name="connsiteY9" fmla="*/ 6356175 h 6858000"/>
              <a:gd name="connsiteX10" fmla="*/ 513949 w 11816380"/>
              <a:gd name="connsiteY10" fmla="*/ 6236376 h 6858000"/>
              <a:gd name="connsiteX11" fmla="*/ 644725 w 11816380"/>
              <a:gd name="connsiteY11" fmla="*/ 6047133 h 6858000"/>
              <a:gd name="connsiteX12" fmla="*/ 755864 w 11816380"/>
              <a:gd name="connsiteY12" fmla="*/ 5875377 h 6858000"/>
              <a:gd name="connsiteX13" fmla="*/ 805295 w 11816380"/>
              <a:gd name="connsiteY13" fmla="*/ 5828953 h 6858000"/>
              <a:gd name="connsiteX14" fmla="*/ 854705 w 11816380"/>
              <a:gd name="connsiteY14" fmla="*/ 5795741 h 6858000"/>
              <a:gd name="connsiteX15" fmla="*/ 864711 w 11816380"/>
              <a:gd name="connsiteY15" fmla="*/ 5789123 h 6858000"/>
              <a:gd name="connsiteX16" fmla="*/ 915038 w 11816380"/>
              <a:gd name="connsiteY16" fmla="*/ 5676299 h 6858000"/>
              <a:gd name="connsiteX17" fmla="*/ 891159 w 11816380"/>
              <a:gd name="connsiteY17" fmla="*/ 5752283 h 6858000"/>
              <a:gd name="connsiteX18" fmla="*/ 891423 w 11816380"/>
              <a:gd name="connsiteY18" fmla="*/ 5752392 h 6858000"/>
              <a:gd name="connsiteX19" fmla="*/ 933153 w 11816380"/>
              <a:gd name="connsiteY19" fmla="*/ 5622359 h 6858000"/>
              <a:gd name="connsiteX20" fmla="*/ 988982 w 11816380"/>
              <a:gd name="connsiteY20" fmla="*/ 5555854 h 6858000"/>
              <a:gd name="connsiteX21" fmla="*/ 1027589 w 11816380"/>
              <a:gd name="connsiteY21" fmla="*/ 5528213 h 6858000"/>
              <a:gd name="connsiteX22" fmla="*/ 1049768 w 11816380"/>
              <a:gd name="connsiteY22" fmla="*/ 5510295 h 6858000"/>
              <a:gd name="connsiteX23" fmla="*/ 1086224 w 11816380"/>
              <a:gd name="connsiteY23" fmla="*/ 5455516 h 6858000"/>
              <a:gd name="connsiteX24" fmla="*/ 1219479 w 11816380"/>
              <a:gd name="connsiteY24" fmla="*/ 5343472 h 6858000"/>
              <a:gd name="connsiteX25" fmla="*/ 1313068 w 11816380"/>
              <a:gd name="connsiteY25" fmla="*/ 5275221 h 6858000"/>
              <a:gd name="connsiteX26" fmla="*/ 1370857 w 11816380"/>
              <a:gd name="connsiteY26" fmla="*/ 5250801 h 6858000"/>
              <a:gd name="connsiteX27" fmla="*/ 1383927 w 11816380"/>
              <a:gd name="connsiteY27" fmla="*/ 5241501 h 6858000"/>
              <a:gd name="connsiteX28" fmla="*/ 1389964 w 11816380"/>
              <a:gd name="connsiteY28" fmla="*/ 5235966 h 6858000"/>
              <a:gd name="connsiteX29" fmla="*/ 1436180 w 11816380"/>
              <a:gd name="connsiteY29" fmla="*/ 5191057 h 6858000"/>
              <a:gd name="connsiteX30" fmla="*/ 1462293 w 11816380"/>
              <a:gd name="connsiteY30" fmla="*/ 5172481 h 6858000"/>
              <a:gd name="connsiteX31" fmla="*/ 1471185 w 11816380"/>
              <a:gd name="connsiteY31" fmla="*/ 5172057 h 6858000"/>
              <a:gd name="connsiteX32" fmla="*/ 1484305 w 11816380"/>
              <a:gd name="connsiteY32" fmla="*/ 5160542 h 6858000"/>
              <a:gd name="connsiteX33" fmla="*/ 1554881 w 11816380"/>
              <a:gd name="connsiteY33" fmla="*/ 5084696 h 6858000"/>
              <a:gd name="connsiteX34" fmla="*/ 1636417 w 11816380"/>
              <a:gd name="connsiteY34" fmla="*/ 5001825 h 6858000"/>
              <a:gd name="connsiteX35" fmla="*/ 1660648 w 11816380"/>
              <a:gd name="connsiteY35" fmla="*/ 4950880 h 6858000"/>
              <a:gd name="connsiteX36" fmla="*/ 1706248 w 11816380"/>
              <a:gd name="connsiteY36" fmla="*/ 4843347 h 6858000"/>
              <a:gd name="connsiteX37" fmla="*/ 1710144 w 11816380"/>
              <a:gd name="connsiteY37" fmla="*/ 4829405 h 6858000"/>
              <a:gd name="connsiteX38" fmla="*/ 1719000 w 11816380"/>
              <a:gd name="connsiteY38" fmla="*/ 4829676 h 6858000"/>
              <a:gd name="connsiteX39" fmla="*/ 1733138 w 11816380"/>
              <a:gd name="connsiteY39" fmla="*/ 4813339 h 6858000"/>
              <a:gd name="connsiteX40" fmla="*/ 1778821 w 11816380"/>
              <a:gd name="connsiteY40" fmla="*/ 4805218 h 6858000"/>
              <a:gd name="connsiteX41" fmla="*/ 1800963 w 11816380"/>
              <a:gd name="connsiteY41" fmla="*/ 4763797 h 6858000"/>
              <a:gd name="connsiteX42" fmla="*/ 1810119 w 11816380"/>
              <a:gd name="connsiteY42" fmla="*/ 4737383 h 6858000"/>
              <a:gd name="connsiteX43" fmla="*/ 1827836 w 11816380"/>
              <a:gd name="connsiteY43" fmla="*/ 4724888 h 6858000"/>
              <a:gd name="connsiteX44" fmla="*/ 1833582 w 11816380"/>
              <a:gd name="connsiteY44" fmla="*/ 4707016 h 6858000"/>
              <a:gd name="connsiteX45" fmla="*/ 1918415 w 11816380"/>
              <a:gd name="connsiteY45" fmla="*/ 4635645 h 6858000"/>
              <a:gd name="connsiteX46" fmla="*/ 1931685 w 11816380"/>
              <a:gd name="connsiteY46" fmla="*/ 4624502 h 6858000"/>
              <a:gd name="connsiteX47" fmla="*/ 1935030 w 11816380"/>
              <a:gd name="connsiteY47" fmla="*/ 4613163 h 6858000"/>
              <a:gd name="connsiteX48" fmla="*/ 1952342 w 11816380"/>
              <a:gd name="connsiteY48" fmla="*/ 4594063 h 6858000"/>
              <a:gd name="connsiteX49" fmla="*/ 1961790 w 11816380"/>
              <a:gd name="connsiteY49" fmla="*/ 4592968 h 6858000"/>
              <a:gd name="connsiteX50" fmla="*/ 1960579 w 11816380"/>
              <a:gd name="connsiteY50" fmla="*/ 4588653 h 6858000"/>
              <a:gd name="connsiteX51" fmla="*/ 2030023 w 11816380"/>
              <a:gd name="connsiteY51" fmla="*/ 4496718 h 6858000"/>
              <a:gd name="connsiteX52" fmla="*/ 2042051 w 11816380"/>
              <a:gd name="connsiteY52" fmla="*/ 4481148 h 6858000"/>
              <a:gd name="connsiteX53" fmla="*/ 2136989 w 11816380"/>
              <a:gd name="connsiteY53" fmla="*/ 4432859 h 6858000"/>
              <a:gd name="connsiteX54" fmla="*/ 2162370 w 11816380"/>
              <a:gd name="connsiteY54" fmla="*/ 4411168 h 6858000"/>
              <a:gd name="connsiteX55" fmla="*/ 2169275 w 11816380"/>
              <a:gd name="connsiteY55" fmla="*/ 4403806 h 6858000"/>
              <a:gd name="connsiteX56" fmla="*/ 2181740 w 11816380"/>
              <a:gd name="connsiteY56" fmla="*/ 4389325 h 6858000"/>
              <a:gd name="connsiteX57" fmla="*/ 2222578 w 11816380"/>
              <a:gd name="connsiteY57" fmla="*/ 4276352 h 6858000"/>
              <a:gd name="connsiteX58" fmla="*/ 2356968 w 11816380"/>
              <a:gd name="connsiteY58" fmla="*/ 4104655 h 6858000"/>
              <a:gd name="connsiteX59" fmla="*/ 2741875 w 11816380"/>
              <a:gd name="connsiteY59" fmla="*/ 3505835 h 6858000"/>
              <a:gd name="connsiteX60" fmla="*/ 2827910 w 11816380"/>
              <a:gd name="connsiteY60" fmla="*/ 3396765 h 6858000"/>
              <a:gd name="connsiteX61" fmla="*/ 2924580 w 11816380"/>
              <a:gd name="connsiteY61" fmla="*/ 3353018 h 6858000"/>
              <a:gd name="connsiteX62" fmla="*/ 3068218 w 11816380"/>
              <a:gd name="connsiteY62" fmla="*/ 3200632 h 6858000"/>
              <a:gd name="connsiteX63" fmla="*/ 3180481 w 11816380"/>
              <a:gd name="connsiteY63" fmla="*/ 3072491 h 6858000"/>
              <a:gd name="connsiteX64" fmla="*/ 3266384 w 11816380"/>
              <a:gd name="connsiteY64" fmla="*/ 3000345 h 6858000"/>
              <a:gd name="connsiteX65" fmla="*/ 3370119 w 11816380"/>
              <a:gd name="connsiteY65" fmla="*/ 2923806 h 6858000"/>
              <a:gd name="connsiteX66" fmla="*/ 3399194 w 11816380"/>
              <a:gd name="connsiteY66" fmla="*/ 2897238 h 6858000"/>
              <a:gd name="connsiteX67" fmla="*/ 3474985 w 11816380"/>
              <a:gd name="connsiteY67" fmla="*/ 2821875 h 6858000"/>
              <a:gd name="connsiteX68" fmla="*/ 3949309 w 11816380"/>
              <a:gd name="connsiteY68" fmla="*/ 2610411 h 6858000"/>
              <a:gd name="connsiteX69" fmla="*/ 4156139 w 11816380"/>
              <a:gd name="connsiteY69" fmla="*/ 2413665 h 6858000"/>
              <a:gd name="connsiteX70" fmla="*/ 4214917 w 11816380"/>
              <a:gd name="connsiteY70" fmla="*/ 2391331 h 6858000"/>
              <a:gd name="connsiteX71" fmla="*/ 4288005 w 11816380"/>
              <a:gd name="connsiteY71" fmla="*/ 2354999 h 6858000"/>
              <a:gd name="connsiteX72" fmla="*/ 4358061 w 11816380"/>
              <a:gd name="connsiteY72" fmla="*/ 2319819 h 6858000"/>
              <a:gd name="connsiteX73" fmla="*/ 4405052 w 11816380"/>
              <a:gd name="connsiteY73" fmla="*/ 2274688 h 6858000"/>
              <a:gd name="connsiteX74" fmla="*/ 4471333 w 11816380"/>
              <a:gd name="connsiteY74" fmla="*/ 2236968 h 6858000"/>
              <a:gd name="connsiteX75" fmla="*/ 4841095 w 11816380"/>
              <a:gd name="connsiteY75" fmla="*/ 1968135 h 6858000"/>
              <a:gd name="connsiteX76" fmla="*/ 5008479 w 11816380"/>
              <a:gd name="connsiteY76" fmla="*/ 1888679 h 6858000"/>
              <a:gd name="connsiteX77" fmla="*/ 5180683 w 11816380"/>
              <a:gd name="connsiteY77" fmla="*/ 1753061 h 6858000"/>
              <a:gd name="connsiteX78" fmla="*/ 5665116 w 11816380"/>
              <a:gd name="connsiteY78" fmla="*/ 1552454 h 6858000"/>
              <a:gd name="connsiteX79" fmla="*/ 6116480 w 11816380"/>
              <a:gd name="connsiteY79" fmla="*/ 1319724 h 6858000"/>
              <a:gd name="connsiteX80" fmla="*/ 6252872 w 11816380"/>
              <a:gd name="connsiteY80" fmla="*/ 1225617 h 6858000"/>
              <a:gd name="connsiteX81" fmla="*/ 6346295 w 11816380"/>
              <a:gd name="connsiteY81" fmla="*/ 1201230 h 6858000"/>
              <a:gd name="connsiteX82" fmla="*/ 6393706 w 11816380"/>
              <a:gd name="connsiteY82" fmla="*/ 1174911 h 6858000"/>
              <a:gd name="connsiteX83" fmla="*/ 6582798 w 11816380"/>
              <a:gd name="connsiteY83" fmla="*/ 1126130 h 6858000"/>
              <a:gd name="connsiteX84" fmla="*/ 6646379 w 11816380"/>
              <a:gd name="connsiteY84" fmla="*/ 1058806 h 6858000"/>
              <a:gd name="connsiteX85" fmla="*/ 6707073 w 11816380"/>
              <a:gd name="connsiteY85" fmla="*/ 972122 h 6858000"/>
              <a:gd name="connsiteX86" fmla="*/ 6998235 w 11816380"/>
              <a:gd name="connsiteY86" fmla="*/ 863403 h 6858000"/>
              <a:gd name="connsiteX87" fmla="*/ 7094498 w 11816380"/>
              <a:gd name="connsiteY87" fmla="*/ 808270 h 6858000"/>
              <a:gd name="connsiteX88" fmla="*/ 7151544 w 11816380"/>
              <a:gd name="connsiteY88" fmla="*/ 781198 h 6858000"/>
              <a:gd name="connsiteX89" fmla="*/ 7158731 w 11816380"/>
              <a:gd name="connsiteY89" fmla="*/ 781044 h 6858000"/>
              <a:gd name="connsiteX90" fmla="*/ 7274420 w 11816380"/>
              <a:gd name="connsiteY90" fmla="*/ 661941 h 6858000"/>
              <a:gd name="connsiteX91" fmla="*/ 7298271 w 11816380"/>
              <a:gd name="connsiteY91" fmla="*/ 649697 h 6858000"/>
              <a:gd name="connsiteX92" fmla="*/ 7401066 w 11816380"/>
              <a:gd name="connsiteY92" fmla="*/ 511127 h 6858000"/>
              <a:gd name="connsiteX93" fmla="*/ 7476746 w 11816380"/>
              <a:gd name="connsiteY93" fmla="*/ 449992 h 6858000"/>
              <a:gd name="connsiteX94" fmla="*/ 7593104 w 11816380"/>
              <a:gd name="connsiteY94" fmla="*/ 389139 h 6858000"/>
              <a:gd name="connsiteX95" fmla="*/ 7996473 w 11816380"/>
              <a:gd name="connsiteY95" fmla="*/ 124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816380" h="6858000">
                <a:moveTo>
                  <a:pt x="8367" y="6848079"/>
                </a:moveTo>
                <a:lnTo>
                  <a:pt x="946" y="6858000"/>
                </a:lnTo>
                <a:lnTo>
                  <a:pt x="0" y="6858000"/>
                </a:lnTo>
                <a:close/>
                <a:moveTo>
                  <a:pt x="8008701" y="0"/>
                </a:moveTo>
                <a:lnTo>
                  <a:pt x="11816380" y="0"/>
                </a:lnTo>
                <a:lnTo>
                  <a:pt x="11816380" y="6858000"/>
                </a:lnTo>
                <a:lnTo>
                  <a:pt x="12879" y="6858000"/>
                </a:lnTo>
                <a:lnTo>
                  <a:pt x="185257" y="6681490"/>
                </a:lnTo>
                <a:lnTo>
                  <a:pt x="349627" y="6491141"/>
                </a:lnTo>
                <a:lnTo>
                  <a:pt x="435850" y="6356175"/>
                </a:lnTo>
                <a:lnTo>
                  <a:pt x="513949" y="6236376"/>
                </a:lnTo>
                <a:cubicBezTo>
                  <a:pt x="549141" y="6113665"/>
                  <a:pt x="589071" y="6135413"/>
                  <a:pt x="644725" y="6047133"/>
                </a:cubicBezTo>
                <a:cubicBezTo>
                  <a:pt x="712062" y="5950197"/>
                  <a:pt x="703016" y="6017252"/>
                  <a:pt x="755864" y="5875377"/>
                </a:cubicBezTo>
                <a:cubicBezTo>
                  <a:pt x="781231" y="5873328"/>
                  <a:pt x="793445" y="5858999"/>
                  <a:pt x="805295" y="5828953"/>
                </a:cubicBezTo>
                <a:cubicBezTo>
                  <a:pt x="822240" y="5805796"/>
                  <a:pt x="839845" y="5801743"/>
                  <a:pt x="854705" y="5795741"/>
                </a:cubicBezTo>
                <a:lnTo>
                  <a:pt x="864711" y="5789123"/>
                </a:lnTo>
                <a:lnTo>
                  <a:pt x="915038" y="5676299"/>
                </a:lnTo>
                <a:lnTo>
                  <a:pt x="891159" y="5752283"/>
                </a:lnTo>
                <a:cubicBezTo>
                  <a:pt x="891247" y="5752319"/>
                  <a:pt x="891334" y="5752355"/>
                  <a:pt x="891423" y="5752392"/>
                </a:cubicBezTo>
                <a:lnTo>
                  <a:pt x="933153" y="5622359"/>
                </a:lnTo>
                <a:cubicBezTo>
                  <a:pt x="957432" y="5594851"/>
                  <a:pt x="979837" y="5564309"/>
                  <a:pt x="988982" y="5555854"/>
                </a:cubicBezTo>
                <a:cubicBezTo>
                  <a:pt x="1014562" y="5557498"/>
                  <a:pt x="1014592" y="5540846"/>
                  <a:pt x="1027589" y="5528213"/>
                </a:cubicBezTo>
                <a:cubicBezTo>
                  <a:pt x="1040025" y="5531526"/>
                  <a:pt x="1052240" y="5522509"/>
                  <a:pt x="1049768" y="5510295"/>
                </a:cubicBezTo>
                <a:cubicBezTo>
                  <a:pt x="1028205" y="5493040"/>
                  <a:pt x="1093698" y="5472501"/>
                  <a:pt x="1086224" y="5455516"/>
                </a:cubicBezTo>
                <a:cubicBezTo>
                  <a:pt x="1109218" y="5435092"/>
                  <a:pt x="1218059" y="5379864"/>
                  <a:pt x="1219479" y="5343472"/>
                </a:cubicBezTo>
                <a:cubicBezTo>
                  <a:pt x="1262343" y="5297185"/>
                  <a:pt x="1291871" y="5290784"/>
                  <a:pt x="1313068" y="5275221"/>
                </a:cubicBezTo>
                <a:cubicBezTo>
                  <a:pt x="1338201" y="5263736"/>
                  <a:pt x="1316257" y="5288451"/>
                  <a:pt x="1370857" y="5250801"/>
                </a:cubicBezTo>
                <a:lnTo>
                  <a:pt x="1383927" y="5241501"/>
                </a:lnTo>
                <a:lnTo>
                  <a:pt x="1389964" y="5235966"/>
                </a:lnTo>
                <a:cubicBezTo>
                  <a:pt x="1405217" y="5221853"/>
                  <a:pt x="1420713" y="5207094"/>
                  <a:pt x="1436180" y="5191057"/>
                </a:cubicBezTo>
                <a:cubicBezTo>
                  <a:pt x="1447510" y="5179996"/>
                  <a:pt x="1455651" y="5174758"/>
                  <a:pt x="1462293" y="5172481"/>
                </a:cubicBezTo>
                <a:lnTo>
                  <a:pt x="1471185" y="5172057"/>
                </a:lnTo>
                <a:lnTo>
                  <a:pt x="1484305" y="5160542"/>
                </a:lnTo>
                <a:cubicBezTo>
                  <a:pt x="1521747" y="5126137"/>
                  <a:pt x="1556786" y="5090762"/>
                  <a:pt x="1554881" y="5084696"/>
                </a:cubicBezTo>
                <a:cubicBezTo>
                  <a:pt x="1582217" y="5063462"/>
                  <a:pt x="1607343" y="5003712"/>
                  <a:pt x="1636417" y="5001825"/>
                </a:cubicBezTo>
                <a:cubicBezTo>
                  <a:pt x="1616819" y="4983976"/>
                  <a:pt x="1670522" y="4974167"/>
                  <a:pt x="1660648" y="4950880"/>
                </a:cubicBezTo>
                <a:cubicBezTo>
                  <a:pt x="1672286" y="4924466"/>
                  <a:pt x="1699662" y="4862319"/>
                  <a:pt x="1706248" y="4843347"/>
                </a:cubicBezTo>
                <a:lnTo>
                  <a:pt x="1710144" y="4829405"/>
                </a:lnTo>
                <a:lnTo>
                  <a:pt x="1719000" y="4829676"/>
                </a:lnTo>
                <a:lnTo>
                  <a:pt x="1733138" y="4813339"/>
                </a:lnTo>
                <a:cubicBezTo>
                  <a:pt x="1743107" y="4809262"/>
                  <a:pt x="1767517" y="4813476"/>
                  <a:pt x="1778821" y="4805218"/>
                </a:cubicBezTo>
                <a:cubicBezTo>
                  <a:pt x="1799902" y="4784351"/>
                  <a:pt x="1786939" y="4756652"/>
                  <a:pt x="1800963" y="4763797"/>
                </a:cubicBezTo>
                <a:cubicBezTo>
                  <a:pt x="1799788" y="4753414"/>
                  <a:pt x="1803373" y="4744848"/>
                  <a:pt x="1810119" y="4737383"/>
                </a:cubicBezTo>
                <a:lnTo>
                  <a:pt x="1827836" y="4724888"/>
                </a:lnTo>
                <a:lnTo>
                  <a:pt x="1833582" y="4707016"/>
                </a:lnTo>
                <a:cubicBezTo>
                  <a:pt x="1848678" y="4692142"/>
                  <a:pt x="1902064" y="4649397"/>
                  <a:pt x="1918415" y="4635645"/>
                </a:cubicBezTo>
                <a:lnTo>
                  <a:pt x="1931685" y="4624502"/>
                </a:lnTo>
                <a:lnTo>
                  <a:pt x="1935030" y="4613163"/>
                </a:lnTo>
                <a:cubicBezTo>
                  <a:pt x="1938529" y="4604374"/>
                  <a:pt x="1943710" y="4597333"/>
                  <a:pt x="1952342" y="4594063"/>
                </a:cubicBezTo>
                <a:lnTo>
                  <a:pt x="1961790" y="4592968"/>
                </a:lnTo>
                <a:lnTo>
                  <a:pt x="1960579" y="4588653"/>
                </a:lnTo>
                <a:cubicBezTo>
                  <a:pt x="1971951" y="4572611"/>
                  <a:pt x="2016445" y="4514635"/>
                  <a:pt x="2030023" y="4496718"/>
                </a:cubicBezTo>
                <a:cubicBezTo>
                  <a:pt x="2037392" y="4499564"/>
                  <a:pt x="2039280" y="4485769"/>
                  <a:pt x="2042051" y="4481148"/>
                </a:cubicBezTo>
                <a:cubicBezTo>
                  <a:pt x="2059877" y="4470506"/>
                  <a:pt x="2114169" y="4446888"/>
                  <a:pt x="2136989" y="4432859"/>
                </a:cubicBezTo>
                <a:lnTo>
                  <a:pt x="2162370" y="4411168"/>
                </a:lnTo>
                <a:lnTo>
                  <a:pt x="2169275" y="4403806"/>
                </a:lnTo>
                <a:lnTo>
                  <a:pt x="2181740" y="4389325"/>
                </a:lnTo>
                <a:lnTo>
                  <a:pt x="2222578" y="4276352"/>
                </a:lnTo>
                <a:cubicBezTo>
                  <a:pt x="2234385" y="4218357"/>
                  <a:pt x="2266630" y="4150320"/>
                  <a:pt x="2356968" y="4104655"/>
                </a:cubicBezTo>
                <a:cubicBezTo>
                  <a:pt x="2558762" y="3959115"/>
                  <a:pt x="2648835" y="3578349"/>
                  <a:pt x="2741875" y="3505835"/>
                </a:cubicBezTo>
                <a:cubicBezTo>
                  <a:pt x="2766846" y="3430647"/>
                  <a:pt x="2753505" y="3521850"/>
                  <a:pt x="2827910" y="3396765"/>
                </a:cubicBezTo>
                <a:cubicBezTo>
                  <a:pt x="2839568" y="3397751"/>
                  <a:pt x="2911438" y="3354325"/>
                  <a:pt x="2924580" y="3353018"/>
                </a:cubicBezTo>
                <a:cubicBezTo>
                  <a:pt x="2998120" y="3313808"/>
                  <a:pt x="3048476" y="3247004"/>
                  <a:pt x="3068218" y="3200632"/>
                </a:cubicBezTo>
                <a:cubicBezTo>
                  <a:pt x="3101903" y="3153666"/>
                  <a:pt x="3139850" y="3111386"/>
                  <a:pt x="3180481" y="3072491"/>
                </a:cubicBezTo>
                <a:lnTo>
                  <a:pt x="3266384" y="3000345"/>
                </a:lnTo>
                <a:lnTo>
                  <a:pt x="3370119" y="2923806"/>
                </a:lnTo>
                <a:lnTo>
                  <a:pt x="3399194" y="2897238"/>
                </a:lnTo>
                <a:cubicBezTo>
                  <a:pt x="3440810" y="2862165"/>
                  <a:pt x="3435851" y="2856396"/>
                  <a:pt x="3474985" y="2821875"/>
                </a:cubicBezTo>
                <a:cubicBezTo>
                  <a:pt x="3570799" y="2755925"/>
                  <a:pt x="3837237" y="2678248"/>
                  <a:pt x="3949309" y="2610411"/>
                </a:cubicBezTo>
                <a:cubicBezTo>
                  <a:pt x="4042919" y="2538961"/>
                  <a:pt x="4112740" y="2516271"/>
                  <a:pt x="4156139" y="2413665"/>
                </a:cubicBezTo>
                <a:lnTo>
                  <a:pt x="4214917" y="2391331"/>
                </a:lnTo>
                <a:lnTo>
                  <a:pt x="4288005" y="2354999"/>
                </a:lnTo>
                <a:lnTo>
                  <a:pt x="4358061" y="2319819"/>
                </a:lnTo>
                <a:lnTo>
                  <a:pt x="4405052" y="2274688"/>
                </a:lnTo>
                <a:lnTo>
                  <a:pt x="4471333" y="2236968"/>
                </a:lnTo>
                <a:cubicBezTo>
                  <a:pt x="4542128" y="2157460"/>
                  <a:pt x="4751570" y="2026184"/>
                  <a:pt x="4841095" y="1968135"/>
                </a:cubicBezTo>
                <a:cubicBezTo>
                  <a:pt x="4930620" y="1910087"/>
                  <a:pt x="4924603" y="1946910"/>
                  <a:pt x="5008479" y="1888679"/>
                </a:cubicBezTo>
                <a:cubicBezTo>
                  <a:pt x="5037447" y="1831206"/>
                  <a:pt x="5108650" y="1768433"/>
                  <a:pt x="5180683" y="1753061"/>
                </a:cubicBezTo>
                <a:cubicBezTo>
                  <a:pt x="5306522" y="1654524"/>
                  <a:pt x="5563838" y="1570601"/>
                  <a:pt x="5665116" y="1552454"/>
                </a:cubicBezTo>
                <a:cubicBezTo>
                  <a:pt x="5806563" y="1481525"/>
                  <a:pt x="6022714" y="1376484"/>
                  <a:pt x="6116480" y="1319724"/>
                </a:cubicBezTo>
                <a:cubicBezTo>
                  <a:pt x="6210243" y="1262964"/>
                  <a:pt x="6170277" y="1255962"/>
                  <a:pt x="6252872" y="1225617"/>
                </a:cubicBezTo>
                <a:cubicBezTo>
                  <a:pt x="6344027" y="1204162"/>
                  <a:pt x="6255140" y="1222685"/>
                  <a:pt x="6346295" y="1201230"/>
                </a:cubicBezTo>
                <a:cubicBezTo>
                  <a:pt x="6359073" y="1188623"/>
                  <a:pt x="6384988" y="1179503"/>
                  <a:pt x="6393706" y="1174911"/>
                </a:cubicBezTo>
                <a:lnTo>
                  <a:pt x="6582798" y="1126130"/>
                </a:lnTo>
                <a:lnTo>
                  <a:pt x="6646379" y="1058806"/>
                </a:lnTo>
                <a:cubicBezTo>
                  <a:pt x="6690380" y="1016954"/>
                  <a:pt x="6670357" y="1012595"/>
                  <a:pt x="6707073" y="972122"/>
                </a:cubicBezTo>
                <a:cubicBezTo>
                  <a:pt x="6805050" y="966099"/>
                  <a:pt x="6905605" y="801792"/>
                  <a:pt x="6998235" y="863403"/>
                </a:cubicBezTo>
                <a:cubicBezTo>
                  <a:pt x="7051064" y="810193"/>
                  <a:pt x="7042448" y="760955"/>
                  <a:pt x="7094498" y="808270"/>
                </a:cubicBezTo>
                <a:cubicBezTo>
                  <a:pt x="7113972" y="791641"/>
                  <a:pt x="7132786" y="784262"/>
                  <a:pt x="7151544" y="781198"/>
                </a:cubicBezTo>
                <a:lnTo>
                  <a:pt x="7158731" y="781044"/>
                </a:lnTo>
                <a:lnTo>
                  <a:pt x="7274420" y="661941"/>
                </a:lnTo>
                <a:lnTo>
                  <a:pt x="7298271" y="649697"/>
                </a:lnTo>
                <a:lnTo>
                  <a:pt x="7401066" y="511127"/>
                </a:lnTo>
                <a:lnTo>
                  <a:pt x="7476746" y="449992"/>
                </a:lnTo>
                <a:lnTo>
                  <a:pt x="7593104" y="389139"/>
                </a:lnTo>
                <a:cubicBezTo>
                  <a:pt x="7766913" y="299698"/>
                  <a:pt x="7873028" y="146034"/>
                  <a:pt x="7996473" y="1245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8875E3E-9B19-48D9-A325-5E154ACFD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294694">
            <a:off x="-251317" y="-312869"/>
            <a:ext cx="7766407" cy="5322018"/>
          </a:xfrm>
          <a:custGeom>
            <a:avLst/>
            <a:gdLst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20116 w 7766407"/>
              <a:gd name="connsiteY156" fmla="*/ 755866 h 5322018"/>
              <a:gd name="connsiteX157" fmla="*/ 443847 w 7766407"/>
              <a:gd name="connsiteY157" fmla="*/ 346023 h 5322018"/>
              <a:gd name="connsiteX158" fmla="*/ 445556 w 7766407"/>
              <a:gd name="connsiteY158" fmla="*/ 318255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43847 w 7766407"/>
              <a:gd name="connsiteY156" fmla="*/ 346023 h 5322018"/>
              <a:gd name="connsiteX157" fmla="*/ 445556 w 7766407"/>
              <a:gd name="connsiteY157" fmla="*/ 318255 h 5322018"/>
              <a:gd name="connsiteX158" fmla="*/ 473895 w 7766407"/>
              <a:gd name="connsiteY158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45556 w 7766407"/>
              <a:gd name="connsiteY156" fmla="*/ 318255 h 5322018"/>
              <a:gd name="connsiteX157" fmla="*/ 473895 w 7766407"/>
              <a:gd name="connsiteY157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73895 w 7766407"/>
              <a:gd name="connsiteY156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43847 w 7766407"/>
              <a:gd name="connsiteY154" fmla="*/ 346023 h 5322018"/>
              <a:gd name="connsiteX155" fmla="*/ 473895 w 7766407"/>
              <a:gd name="connsiteY155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73895 w 7766407"/>
              <a:gd name="connsiteY154" fmla="*/ 0 h 532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7766407" h="5322018">
                <a:moveTo>
                  <a:pt x="473895" y="0"/>
                </a:moveTo>
                <a:lnTo>
                  <a:pt x="7766407" y="649356"/>
                </a:lnTo>
                <a:lnTo>
                  <a:pt x="7754419" y="656832"/>
                </a:lnTo>
                <a:cubicBezTo>
                  <a:pt x="7726474" y="677470"/>
                  <a:pt x="7696788" y="705576"/>
                  <a:pt x="7674875" y="705925"/>
                </a:cubicBezTo>
                <a:cubicBezTo>
                  <a:pt x="7659838" y="692337"/>
                  <a:pt x="7619354" y="711670"/>
                  <a:pt x="7594593" y="715147"/>
                </a:cubicBezTo>
                <a:cubicBezTo>
                  <a:pt x="7553036" y="756392"/>
                  <a:pt x="7553949" y="790366"/>
                  <a:pt x="7522045" y="799587"/>
                </a:cubicBezTo>
                <a:cubicBezTo>
                  <a:pt x="7499833" y="804948"/>
                  <a:pt x="7434970" y="857646"/>
                  <a:pt x="7399327" y="845960"/>
                </a:cubicBezTo>
                <a:cubicBezTo>
                  <a:pt x="7373461" y="881898"/>
                  <a:pt x="7346529" y="865787"/>
                  <a:pt x="7322627" y="887773"/>
                </a:cubicBezTo>
                <a:cubicBezTo>
                  <a:pt x="7261844" y="921968"/>
                  <a:pt x="7241893" y="963214"/>
                  <a:pt x="7151262" y="984886"/>
                </a:cubicBezTo>
                <a:cubicBezTo>
                  <a:pt x="7056829" y="1041135"/>
                  <a:pt x="6851604" y="1071499"/>
                  <a:pt x="6756023" y="1188542"/>
                </a:cubicBezTo>
                <a:cubicBezTo>
                  <a:pt x="6730515" y="1182883"/>
                  <a:pt x="6727803" y="1236044"/>
                  <a:pt x="6712672" y="1246467"/>
                </a:cubicBezTo>
                <a:cubicBezTo>
                  <a:pt x="6700674" y="1241234"/>
                  <a:pt x="6686914" y="1248210"/>
                  <a:pt x="6687440" y="1260662"/>
                </a:cubicBezTo>
                <a:cubicBezTo>
                  <a:pt x="6706387" y="1281105"/>
                  <a:pt x="6637089" y="1291049"/>
                  <a:pt x="6641885" y="1309000"/>
                </a:cubicBezTo>
                <a:cubicBezTo>
                  <a:pt x="6615428" y="1325541"/>
                  <a:pt x="6496868" y="1362901"/>
                  <a:pt x="6489577" y="1398613"/>
                </a:cubicBezTo>
                <a:cubicBezTo>
                  <a:pt x="6438934" y="1437557"/>
                  <a:pt x="6408150" y="1439216"/>
                  <a:pt x="6384287" y="1451239"/>
                </a:cubicBezTo>
                <a:cubicBezTo>
                  <a:pt x="6353231" y="1459670"/>
                  <a:pt x="6322480" y="1490139"/>
                  <a:pt x="6220937" y="1540763"/>
                </a:cubicBezTo>
                <a:cubicBezTo>
                  <a:pt x="6204693" y="1542635"/>
                  <a:pt x="6108072" y="1588639"/>
                  <a:pt x="6109958" y="1601219"/>
                </a:cubicBezTo>
                <a:cubicBezTo>
                  <a:pt x="6078993" y="1617872"/>
                  <a:pt x="6044057" y="1672908"/>
                  <a:pt x="6014458" y="1670184"/>
                </a:cubicBezTo>
                <a:cubicBezTo>
                  <a:pt x="5969352" y="1710290"/>
                  <a:pt x="5873335" y="1807008"/>
                  <a:pt x="5839315" y="1841855"/>
                </a:cubicBezTo>
                <a:cubicBezTo>
                  <a:pt x="5814714" y="1859136"/>
                  <a:pt x="5823315" y="1888532"/>
                  <a:pt x="5810333" y="1879264"/>
                </a:cubicBezTo>
                <a:cubicBezTo>
                  <a:pt x="5809847" y="1889703"/>
                  <a:pt x="5804854" y="1897596"/>
                  <a:pt x="5796856" y="1903903"/>
                </a:cubicBezTo>
                <a:lnTo>
                  <a:pt x="5776991" y="1913445"/>
                </a:lnTo>
                <a:lnTo>
                  <a:pt x="5768324" y="1930187"/>
                </a:lnTo>
                <a:cubicBezTo>
                  <a:pt x="5763604" y="1934681"/>
                  <a:pt x="5756862" y="1937046"/>
                  <a:pt x="5746715" y="1935728"/>
                </a:cubicBezTo>
                <a:cubicBezTo>
                  <a:pt x="5742675" y="1938108"/>
                  <a:pt x="5736889" y="1941888"/>
                  <a:pt x="5730244" y="1946380"/>
                </a:cubicBezTo>
                <a:lnTo>
                  <a:pt x="5551772" y="2005270"/>
                </a:lnTo>
                <a:cubicBezTo>
                  <a:pt x="5468669" y="2047436"/>
                  <a:pt x="5320429" y="2119450"/>
                  <a:pt x="5246617" y="2162655"/>
                </a:cubicBezTo>
                <a:lnTo>
                  <a:pt x="5108893" y="2264498"/>
                </a:lnTo>
                <a:lnTo>
                  <a:pt x="4972149" y="2387894"/>
                </a:lnTo>
                <a:cubicBezTo>
                  <a:pt x="4958199" y="2397068"/>
                  <a:pt x="4944146" y="2406292"/>
                  <a:pt x="4933888" y="2412305"/>
                </a:cubicBezTo>
                <a:cubicBezTo>
                  <a:pt x="4926031" y="2437683"/>
                  <a:pt x="4906397" y="2420081"/>
                  <a:pt x="4886680" y="2435959"/>
                </a:cubicBezTo>
                <a:cubicBezTo>
                  <a:pt x="4879505" y="2447520"/>
                  <a:pt x="4872446" y="2452218"/>
                  <a:pt x="4858349" y="2449951"/>
                </a:cubicBezTo>
                <a:cubicBezTo>
                  <a:pt x="4826189" y="2504934"/>
                  <a:pt x="4829559" y="2465158"/>
                  <a:pt x="4790282" y="2498841"/>
                </a:cubicBezTo>
                <a:cubicBezTo>
                  <a:pt x="4757654" y="2530220"/>
                  <a:pt x="4717406" y="2559468"/>
                  <a:pt x="4695421" y="2608329"/>
                </a:cubicBezTo>
                <a:cubicBezTo>
                  <a:pt x="4692985" y="2620404"/>
                  <a:pt x="4673890" y="2621247"/>
                  <a:pt x="4660953" y="2633640"/>
                </a:cubicBezTo>
                <a:cubicBezTo>
                  <a:pt x="4648016" y="2646033"/>
                  <a:pt x="4637843" y="2667289"/>
                  <a:pt x="4617793" y="2682689"/>
                </a:cubicBezTo>
                <a:cubicBezTo>
                  <a:pt x="4582940" y="2707208"/>
                  <a:pt x="4543392" y="2708552"/>
                  <a:pt x="4540653" y="2726039"/>
                </a:cubicBezTo>
                <a:cubicBezTo>
                  <a:pt x="4520518" y="2734895"/>
                  <a:pt x="4484610" y="2733666"/>
                  <a:pt x="4478244" y="2754222"/>
                </a:cubicBezTo>
                <a:cubicBezTo>
                  <a:pt x="4469356" y="2744308"/>
                  <a:pt x="4460963" y="2773581"/>
                  <a:pt x="4445069" y="2771978"/>
                </a:cubicBezTo>
                <a:cubicBezTo>
                  <a:pt x="4433079" y="2769658"/>
                  <a:pt x="4427736" y="2777998"/>
                  <a:pt x="4418912" y="2782732"/>
                </a:cubicBezTo>
                <a:cubicBezTo>
                  <a:pt x="4404355" y="2783300"/>
                  <a:pt x="4370000" y="2810533"/>
                  <a:pt x="4363178" y="2821763"/>
                </a:cubicBezTo>
                <a:cubicBezTo>
                  <a:pt x="4350513" y="2855639"/>
                  <a:pt x="4286603" y="2864646"/>
                  <a:pt x="4275326" y="2891335"/>
                </a:cubicBezTo>
                <a:cubicBezTo>
                  <a:pt x="4269304" y="2897284"/>
                  <a:pt x="4262661" y="2901653"/>
                  <a:pt x="4255667" y="2905018"/>
                </a:cubicBezTo>
                <a:lnTo>
                  <a:pt x="4234983" y="2912298"/>
                </a:lnTo>
                <a:lnTo>
                  <a:pt x="4226882" y="2910079"/>
                </a:lnTo>
                <a:lnTo>
                  <a:pt x="4215462" y="2916885"/>
                </a:lnTo>
                <a:lnTo>
                  <a:pt x="4211632" y="2917760"/>
                </a:lnTo>
                <a:lnTo>
                  <a:pt x="4190465" y="2923708"/>
                </a:lnTo>
                <a:cubicBezTo>
                  <a:pt x="4211448" y="2943977"/>
                  <a:pt x="4137000" y="2948398"/>
                  <a:pt x="4164947" y="2959675"/>
                </a:cubicBezTo>
                <a:cubicBezTo>
                  <a:pt x="4131823" y="2976992"/>
                  <a:pt x="4167115" y="2983181"/>
                  <a:pt x="4117371" y="2984784"/>
                </a:cubicBezTo>
                <a:cubicBezTo>
                  <a:pt x="4074961" y="3029115"/>
                  <a:pt x="3930684" y="3042351"/>
                  <a:pt x="3904979" y="3091607"/>
                </a:cubicBezTo>
                <a:cubicBezTo>
                  <a:pt x="3848569" y="3136734"/>
                  <a:pt x="3808307" y="3221571"/>
                  <a:pt x="3778911" y="3255548"/>
                </a:cubicBezTo>
                <a:lnTo>
                  <a:pt x="3728606" y="3295465"/>
                </a:lnTo>
                <a:lnTo>
                  <a:pt x="3718668" y="3304992"/>
                </a:lnTo>
                <a:lnTo>
                  <a:pt x="3717842" y="3305447"/>
                </a:lnTo>
                <a:lnTo>
                  <a:pt x="3718578" y="3308616"/>
                </a:lnTo>
                <a:lnTo>
                  <a:pt x="3712398" y="3318359"/>
                </a:lnTo>
                <a:lnTo>
                  <a:pt x="3702979" y="3338545"/>
                </a:lnTo>
                <a:lnTo>
                  <a:pt x="3698626" y="3341390"/>
                </a:lnTo>
                <a:lnTo>
                  <a:pt x="3680384" y="3370390"/>
                </a:lnTo>
                <a:lnTo>
                  <a:pt x="3678906" y="3370346"/>
                </a:lnTo>
                <a:cubicBezTo>
                  <a:pt x="3675169" y="3370915"/>
                  <a:pt x="3671627" y="3372581"/>
                  <a:pt x="3668393" y="3376590"/>
                </a:cubicBezTo>
                <a:cubicBezTo>
                  <a:pt x="3665128" y="3373435"/>
                  <a:pt x="3662941" y="3371857"/>
                  <a:pt x="3661364" y="3371467"/>
                </a:cubicBezTo>
                <a:lnTo>
                  <a:pt x="3658334" y="3373274"/>
                </a:lnTo>
                <a:lnTo>
                  <a:pt x="3657792" y="3373950"/>
                </a:lnTo>
                <a:lnTo>
                  <a:pt x="3651105" y="3389533"/>
                </a:lnTo>
                <a:lnTo>
                  <a:pt x="3648132" y="3388884"/>
                </a:lnTo>
                <a:lnTo>
                  <a:pt x="3643801" y="3396002"/>
                </a:lnTo>
                <a:lnTo>
                  <a:pt x="3639159" y="3398369"/>
                </a:lnTo>
                <a:lnTo>
                  <a:pt x="3617811" y="3425254"/>
                </a:lnTo>
                <a:lnTo>
                  <a:pt x="3616346" y="3425054"/>
                </a:lnTo>
                <a:cubicBezTo>
                  <a:pt x="3612568" y="3425220"/>
                  <a:pt x="3608861" y="3426500"/>
                  <a:pt x="3605202" y="3430140"/>
                </a:cubicBezTo>
                <a:cubicBezTo>
                  <a:pt x="3593624" y="3416203"/>
                  <a:pt x="3596350" y="3429196"/>
                  <a:pt x="3586582" y="3441167"/>
                </a:cubicBezTo>
                <a:lnTo>
                  <a:pt x="3580103" y="3439005"/>
                </a:lnTo>
                <a:lnTo>
                  <a:pt x="3576872" y="3444094"/>
                </a:lnTo>
                <a:lnTo>
                  <a:pt x="3572338" y="3449943"/>
                </a:lnTo>
                <a:lnTo>
                  <a:pt x="3571965" y="3449964"/>
                </a:lnTo>
                <a:cubicBezTo>
                  <a:pt x="3570381" y="3451036"/>
                  <a:pt x="3568666" y="3452883"/>
                  <a:pt x="3566623" y="3455947"/>
                </a:cubicBezTo>
                <a:lnTo>
                  <a:pt x="3564070" y="3460601"/>
                </a:lnTo>
                <a:lnTo>
                  <a:pt x="3526726" y="3463163"/>
                </a:lnTo>
                <a:lnTo>
                  <a:pt x="3525139" y="3464518"/>
                </a:lnTo>
                <a:lnTo>
                  <a:pt x="3506741" y="3487501"/>
                </a:lnTo>
                <a:lnTo>
                  <a:pt x="3501585" y="3492832"/>
                </a:lnTo>
                <a:lnTo>
                  <a:pt x="3501212" y="3492813"/>
                </a:lnTo>
                <a:cubicBezTo>
                  <a:pt x="3499519" y="3493712"/>
                  <a:pt x="3497607" y="3495365"/>
                  <a:pt x="3495239" y="3498192"/>
                </a:cubicBezTo>
                <a:lnTo>
                  <a:pt x="3492183" y="3502548"/>
                </a:lnTo>
                <a:lnTo>
                  <a:pt x="3476697" y="3501956"/>
                </a:lnTo>
                <a:lnTo>
                  <a:pt x="3469187" y="3506574"/>
                </a:lnTo>
                <a:cubicBezTo>
                  <a:pt x="3445645" y="3518609"/>
                  <a:pt x="3423473" y="3525406"/>
                  <a:pt x="3408103" y="3549813"/>
                </a:cubicBezTo>
                <a:cubicBezTo>
                  <a:pt x="3378281" y="3572305"/>
                  <a:pt x="3347536" y="3585981"/>
                  <a:pt x="3326209" y="3609630"/>
                </a:cubicBezTo>
                <a:cubicBezTo>
                  <a:pt x="3312029" y="3612732"/>
                  <a:pt x="3300832" y="3618217"/>
                  <a:pt x="3297595" y="3632513"/>
                </a:cubicBezTo>
                <a:cubicBezTo>
                  <a:pt x="3268034" y="3651465"/>
                  <a:pt x="3252747" y="3646464"/>
                  <a:pt x="3242015" y="3667904"/>
                </a:cubicBezTo>
                <a:cubicBezTo>
                  <a:pt x="3212592" y="3663443"/>
                  <a:pt x="3216999" y="3670428"/>
                  <a:pt x="3213720" y="3680766"/>
                </a:cubicBezTo>
                <a:lnTo>
                  <a:pt x="3212968" y="3681905"/>
                </a:lnTo>
                <a:lnTo>
                  <a:pt x="3208857" y="3681194"/>
                </a:lnTo>
                <a:lnTo>
                  <a:pt x="3203557" y="3683492"/>
                </a:lnTo>
                <a:lnTo>
                  <a:pt x="3192199" y="3693448"/>
                </a:lnTo>
                <a:lnTo>
                  <a:pt x="3188443" y="3697797"/>
                </a:lnTo>
                <a:cubicBezTo>
                  <a:pt x="3185664" y="3700566"/>
                  <a:pt x="3183571" y="3702117"/>
                  <a:pt x="3181853" y="3702869"/>
                </a:cubicBezTo>
                <a:lnTo>
                  <a:pt x="3181526" y="3702803"/>
                </a:lnTo>
                <a:lnTo>
                  <a:pt x="3175672" y="3707933"/>
                </a:lnTo>
                <a:cubicBezTo>
                  <a:pt x="3166167" y="3717032"/>
                  <a:pt x="3157275" y="3726303"/>
                  <a:pt x="3149098" y="3735473"/>
                </a:cubicBezTo>
                <a:cubicBezTo>
                  <a:pt x="3131805" y="3730982"/>
                  <a:pt x="3107037" y="3771274"/>
                  <a:pt x="3093676" y="3747916"/>
                </a:cubicBezTo>
                <a:cubicBezTo>
                  <a:pt x="3082134" y="3759681"/>
                  <a:pt x="3081445" y="3774208"/>
                  <a:pt x="3074500" y="3757479"/>
                </a:cubicBezTo>
                <a:cubicBezTo>
                  <a:pt x="3070379" y="3760967"/>
                  <a:pt x="3066780" y="3761874"/>
                  <a:pt x="3063387" y="3761557"/>
                </a:cubicBezTo>
                <a:lnTo>
                  <a:pt x="3062129" y="3761145"/>
                </a:lnTo>
                <a:lnTo>
                  <a:pt x="3036739" y="3787643"/>
                </a:lnTo>
                <a:lnTo>
                  <a:pt x="3032052" y="3789608"/>
                </a:lnTo>
                <a:lnTo>
                  <a:pt x="3017184" y="3808868"/>
                </a:lnTo>
                <a:lnTo>
                  <a:pt x="3008605" y="3817755"/>
                </a:lnTo>
                <a:cubicBezTo>
                  <a:pt x="3008414" y="3819321"/>
                  <a:pt x="3008224" y="3820887"/>
                  <a:pt x="3008033" y="3822453"/>
                </a:cubicBezTo>
                <a:cubicBezTo>
                  <a:pt x="3006391" y="3826310"/>
                  <a:pt x="3002705" y="3830278"/>
                  <a:pt x="2994428" y="3834466"/>
                </a:cubicBezTo>
                <a:lnTo>
                  <a:pt x="2992169" y="3835021"/>
                </a:lnTo>
                <a:lnTo>
                  <a:pt x="2983549" y="3847993"/>
                </a:lnTo>
                <a:cubicBezTo>
                  <a:pt x="2960510" y="3867678"/>
                  <a:pt x="2901138" y="3908837"/>
                  <a:pt x="2853933" y="3953133"/>
                </a:cubicBezTo>
                <a:cubicBezTo>
                  <a:pt x="2808033" y="3994677"/>
                  <a:pt x="2713619" y="4093809"/>
                  <a:pt x="2700319" y="4113764"/>
                </a:cubicBezTo>
                <a:cubicBezTo>
                  <a:pt x="2643027" y="4162918"/>
                  <a:pt x="2554297" y="4214583"/>
                  <a:pt x="2510176" y="4248057"/>
                </a:cubicBezTo>
                <a:cubicBezTo>
                  <a:pt x="2480008" y="4274910"/>
                  <a:pt x="2451360" y="4302454"/>
                  <a:pt x="2435589" y="4314608"/>
                </a:cubicBezTo>
                <a:cubicBezTo>
                  <a:pt x="2429170" y="4317312"/>
                  <a:pt x="2422437" y="4319228"/>
                  <a:pt x="2415553" y="4320982"/>
                </a:cubicBezTo>
                <a:lnTo>
                  <a:pt x="2411954" y="4321914"/>
                </a:lnTo>
                <a:lnTo>
                  <a:pt x="2354125" y="4349531"/>
                </a:lnTo>
                <a:cubicBezTo>
                  <a:pt x="2343772" y="4371461"/>
                  <a:pt x="2307824" y="4382236"/>
                  <a:pt x="2283738" y="4401913"/>
                </a:cubicBezTo>
                <a:lnTo>
                  <a:pt x="2274639" y="4413265"/>
                </a:lnTo>
                <a:lnTo>
                  <a:pt x="2200361" y="4461969"/>
                </a:lnTo>
                <a:lnTo>
                  <a:pt x="2151385" y="4498639"/>
                </a:lnTo>
                <a:lnTo>
                  <a:pt x="2142612" y="4509639"/>
                </a:lnTo>
                <a:lnTo>
                  <a:pt x="2126867" y="4512135"/>
                </a:lnTo>
                <a:cubicBezTo>
                  <a:pt x="2124531" y="4511693"/>
                  <a:pt x="2122418" y="4510934"/>
                  <a:pt x="2120592" y="4509890"/>
                </a:cubicBezTo>
                <a:lnTo>
                  <a:pt x="2082302" y="4540317"/>
                </a:lnTo>
                <a:lnTo>
                  <a:pt x="2077252" y="4543206"/>
                </a:lnTo>
                <a:lnTo>
                  <a:pt x="2040915" y="4560268"/>
                </a:lnTo>
                <a:lnTo>
                  <a:pt x="1984507" y="4581220"/>
                </a:lnTo>
                <a:cubicBezTo>
                  <a:pt x="1964384" y="4585398"/>
                  <a:pt x="1938044" y="4573840"/>
                  <a:pt x="1921726" y="4594994"/>
                </a:cubicBezTo>
                <a:cubicBezTo>
                  <a:pt x="1920592" y="4581396"/>
                  <a:pt x="1897862" y="4611715"/>
                  <a:pt x="1886796" y="4605417"/>
                </a:cubicBezTo>
                <a:cubicBezTo>
                  <a:pt x="1879070" y="4599422"/>
                  <a:pt x="1870376" y="4607222"/>
                  <a:pt x="1861080" y="4610008"/>
                </a:cubicBezTo>
                <a:cubicBezTo>
                  <a:pt x="1855441" y="4608259"/>
                  <a:pt x="1842338" y="4612554"/>
                  <a:pt x="1829217" y="4618611"/>
                </a:cubicBezTo>
                <a:lnTo>
                  <a:pt x="1809298" y="4630561"/>
                </a:lnTo>
                <a:lnTo>
                  <a:pt x="1734333" y="4646342"/>
                </a:lnTo>
                <a:cubicBezTo>
                  <a:pt x="1653444" y="4693579"/>
                  <a:pt x="1470685" y="4809313"/>
                  <a:pt x="1356409" y="4866278"/>
                </a:cubicBezTo>
                <a:cubicBezTo>
                  <a:pt x="1242133" y="4923243"/>
                  <a:pt x="1130993" y="4949897"/>
                  <a:pt x="1048676" y="4988133"/>
                </a:cubicBezTo>
                <a:lnTo>
                  <a:pt x="862512" y="5095694"/>
                </a:lnTo>
                <a:lnTo>
                  <a:pt x="861635" y="5094880"/>
                </a:lnTo>
                <a:cubicBezTo>
                  <a:pt x="858943" y="5093517"/>
                  <a:pt x="855583" y="5093379"/>
                  <a:pt x="850724" y="5095804"/>
                </a:cubicBezTo>
                <a:cubicBezTo>
                  <a:pt x="851804" y="5076077"/>
                  <a:pt x="845283" y="5091169"/>
                  <a:pt x="830865" y="5100063"/>
                </a:cubicBezTo>
                <a:cubicBezTo>
                  <a:pt x="829326" y="5071407"/>
                  <a:pt x="792234" y="5106340"/>
                  <a:pt x="779694" y="5096364"/>
                </a:cubicBezTo>
                <a:cubicBezTo>
                  <a:pt x="769141" y="5103544"/>
                  <a:pt x="757951" y="5110614"/>
                  <a:pt x="746322" y="5117315"/>
                </a:cubicBezTo>
                <a:lnTo>
                  <a:pt x="739355" y="5120945"/>
                </a:lnTo>
                <a:cubicBezTo>
                  <a:pt x="739274" y="5120887"/>
                  <a:pt x="739192" y="5120831"/>
                  <a:pt x="739112" y="5120776"/>
                </a:cubicBezTo>
                <a:cubicBezTo>
                  <a:pt x="737374" y="5121048"/>
                  <a:pt x="734997" y="5122048"/>
                  <a:pt x="731553" y="5124122"/>
                </a:cubicBezTo>
                <a:lnTo>
                  <a:pt x="713129" y="5134606"/>
                </a:lnTo>
                <a:lnTo>
                  <a:pt x="707783" y="5135422"/>
                </a:lnTo>
                <a:lnTo>
                  <a:pt x="674773" y="5139365"/>
                </a:lnTo>
                <a:cubicBezTo>
                  <a:pt x="654149" y="5146330"/>
                  <a:pt x="611984" y="5162878"/>
                  <a:pt x="580910" y="5175217"/>
                </a:cubicBezTo>
                <a:lnTo>
                  <a:pt x="0" y="5322018"/>
                </a:lnTo>
                <a:lnTo>
                  <a:pt x="47389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DE9950-6BBB-ED20-A748-80DF4A50F8D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5954" b="904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244" y="2103120"/>
            <a:ext cx="7893845" cy="1325880"/>
          </a:xfrm>
          <a:solidFill>
            <a:schemeClr val="bg1">
              <a:alpha val="67471"/>
            </a:schemeClr>
          </a:solidFill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en-GB" sz="3200" dirty="0"/>
              <a:t>What word is the </a:t>
            </a:r>
            <a:r>
              <a:rPr lang="en-GB" sz="3200" b="1" dirty="0"/>
              <a:t>surname</a:t>
            </a:r>
            <a:r>
              <a:rPr lang="en-GB" sz="3200" dirty="0"/>
              <a:t> of the manager of the fictional AFC Richmond football team?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785244" y="4284988"/>
            <a:ext cx="4664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Cowboys often use this loop of rope.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2769529" y="4278419"/>
            <a:ext cx="4664796" cy="21855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40B9E6-572D-45F8-0821-DE0A25BD6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134" y="4291895"/>
            <a:ext cx="1767965" cy="21720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A5CC49-49CC-8CC9-B046-2892FA7FD244}"/>
              </a:ext>
            </a:extLst>
          </p:cNvPr>
          <p:cNvSpPr/>
          <p:nvPr/>
        </p:nvSpPr>
        <p:spPr>
          <a:xfrm>
            <a:off x="7622134" y="4271851"/>
            <a:ext cx="1767965" cy="21921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</p:spTree>
    <p:extLst>
      <p:ext uri="{BB962C8B-B14F-4D97-AF65-F5344CB8AC3E}">
        <p14:creationId xmlns:p14="http://schemas.microsoft.com/office/powerpoint/2010/main" val="318131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1104</Words>
  <Application>Microsoft Office PowerPoint</Application>
  <PresentationFormat>Widescreen</PresentationFormat>
  <Paragraphs>153</Paragraphs>
  <Slides>35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ArchiveVTI</vt:lpstr>
      <vt:lpstr>Christmas Quiz</vt:lpstr>
      <vt:lpstr>Round 1 Film &amp; TV</vt:lpstr>
      <vt:lpstr>Question 1</vt:lpstr>
      <vt:lpstr>Question 2</vt:lpstr>
      <vt:lpstr>Question 3</vt:lpstr>
      <vt:lpstr>Question 4</vt:lpstr>
      <vt:lpstr>Question 5</vt:lpstr>
      <vt:lpstr>Question 6</vt:lpstr>
      <vt:lpstr>Question 7</vt:lpstr>
      <vt:lpstr>Question 8</vt:lpstr>
      <vt:lpstr>BONUS CLUE </vt:lpstr>
      <vt:lpstr>Round 2 MUSIC</vt:lpstr>
      <vt:lpstr>Music round</vt:lpstr>
      <vt:lpstr>Round 3 NEWS</vt:lpstr>
      <vt:lpstr>Question 1</vt:lpstr>
      <vt:lpstr>Question 2</vt:lpstr>
      <vt:lpstr>Question 3</vt:lpstr>
      <vt:lpstr>Question 4</vt:lpstr>
      <vt:lpstr>Question 5</vt:lpstr>
      <vt:lpstr>Question 6</vt:lpstr>
      <vt:lpstr>Question 7</vt:lpstr>
      <vt:lpstr>Question 8</vt:lpstr>
      <vt:lpstr>Question 9</vt:lpstr>
      <vt:lpstr>BONUS CLUE </vt:lpstr>
      <vt:lpstr>Round 4 SPORT</vt:lpstr>
      <vt:lpstr>Question 1</vt:lpstr>
      <vt:lpstr>Question 2</vt:lpstr>
      <vt:lpstr>Question 3</vt:lpstr>
      <vt:lpstr>Question 4</vt:lpstr>
      <vt:lpstr>Question 5</vt:lpstr>
      <vt:lpstr>Question 6</vt:lpstr>
      <vt:lpstr>Question 7</vt:lpstr>
      <vt:lpstr>Question 8</vt:lpstr>
      <vt:lpstr>Question 9</vt:lpstr>
      <vt:lpstr>BONUS CLUE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Quiz</dc:title>
  <dc:creator>Sudeep Gokarakonda</dc:creator>
  <cp:lastModifiedBy>Sudeep Gokarakonda</cp:lastModifiedBy>
  <cp:revision>11</cp:revision>
  <dcterms:created xsi:type="dcterms:W3CDTF">2023-12-07T11:04:09Z</dcterms:created>
  <dcterms:modified xsi:type="dcterms:W3CDTF">2023-12-07T19:52:02Z</dcterms:modified>
</cp:coreProperties>
</file>