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5"/>
  </p:notesMasterIdLst>
  <p:sldIdLst>
    <p:sldId id="256" r:id="rId2"/>
    <p:sldId id="272" r:id="rId3"/>
    <p:sldId id="266" r:id="rId4"/>
    <p:sldId id="258" r:id="rId5"/>
    <p:sldId id="306" r:id="rId6"/>
    <p:sldId id="260" r:id="rId7"/>
    <p:sldId id="307" r:id="rId8"/>
    <p:sldId id="262" r:id="rId9"/>
    <p:sldId id="308" r:id="rId10"/>
    <p:sldId id="309" r:id="rId11"/>
    <p:sldId id="265" r:id="rId12"/>
    <p:sldId id="271" r:id="rId13"/>
    <p:sldId id="267" r:id="rId14"/>
    <p:sldId id="294" r:id="rId15"/>
    <p:sldId id="284" r:id="rId16"/>
    <p:sldId id="275" r:id="rId17"/>
    <p:sldId id="303" r:id="rId18"/>
    <p:sldId id="277" r:id="rId19"/>
    <p:sldId id="278" r:id="rId20"/>
    <p:sldId id="279" r:id="rId21"/>
    <p:sldId id="280" r:id="rId22"/>
    <p:sldId id="281" r:id="rId23"/>
    <p:sldId id="304" r:id="rId24"/>
    <p:sldId id="273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282"/>
    <a:srgbClr val="FE6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A01A2B-A7C0-6746-B0ED-97FFE0C25261}" v="1" dt="2023-12-07T19:49:03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1"/>
    <p:restoredTop sz="94759"/>
  </p:normalViewPr>
  <p:slideViewPr>
    <p:cSldViewPr snapToGrid="0">
      <p:cViewPr>
        <p:scale>
          <a:sx n="66" d="100"/>
          <a:sy n="66" d="100"/>
        </p:scale>
        <p:origin x="2544" y="4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7T11:38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7T11:38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22:23:24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05935-366C-764C-AD13-69E62E02E63B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5825E-58A7-1C4F-B62E-A45BD7633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69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44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7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90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5825E-58A7-1C4F-B62E-A45BD76339B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79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87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6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December 16,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1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61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9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7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0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December 16,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A33960BD-7AC1-4217-9611-AAA56D3EE38F}" type="datetime4">
              <a:rPr lang="en-US" smtClean="0"/>
              <a:pPr/>
              <a:t>December 16,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7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b="0" i="0" kern="1200" cap="all" spc="60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b="0" i="0" kern="1200" spc="50" baseline="0">
          <a:solidFill>
            <a:schemeClr val="tx1">
              <a:lumMod val="85000"/>
              <a:lumOff val="15000"/>
            </a:schemeClr>
          </a:solidFill>
          <a:latin typeface="Cambria" panose="02040503050406030204" pitchFamily="18" charset="0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customXml" Target="../ink/ink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16342306-C49E-412B-A56A-67DBDDD05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christmas winter baubles illustration">
            <a:extLst>
              <a:ext uri="{FF2B5EF4-FFF2-40B4-BE49-F238E27FC236}">
                <a16:creationId xmlns:a16="http://schemas.microsoft.com/office/drawing/2014/main" id="{EAD87129-7B51-9F29-1933-8E204EF51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/>
        </p:blipFill>
        <p:spPr bwMode="auto">
          <a:xfrm>
            <a:off x="-1" y="10"/>
            <a:ext cx="12192000" cy="6857991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424170" y="5138037"/>
                </a:moveTo>
                <a:cubicBezTo>
                  <a:pt x="420631" y="5139454"/>
                  <a:pt x="416160" y="5142711"/>
                  <a:pt x="409816" y="5148812"/>
                </a:cubicBezTo>
                <a:cubicBezTo>
                  <a:pt x="384513" y="5138857"/>
                  <a:pt x="376759" y="5150303"/>
                  <a:pt x="338986" y="5151800"/>
                </a:cubicBezTo>
                <a:cubicBezTo>
                  <a:pt x="325123" y="5143154"/>
                  <a:pt x="312164" y="5144939"/>
                  <a:pt x="298810" y="5149975"/>
                </a:cubicBezTo>
                <a:cubicBezTo>
                  <a:pt x="263615" y="5143861"/>
                  <a:pt x="229134" y="5149769"/>
                  <a:pt x="188339" y="5148846"/>
                </a:cubicBezTo>
                <a:cubicBezTo>
                  <a:pt x="146705" y="5135892"/>
                  <a:pt x="120710" y="5151713"/>
                  <a:pt x="77129" y="5150650"/>
                </a:cubicBezTo>
                <a:cubicBezTo>
                  <a:pt x="38418" y="5128290"/>
                  <a:pt x="43948" y="5173219"/>
                  <a:pt x="8098" y="5168295"/>
                </a:cubicBezTo>
                <a:lnTo>
                  <a:pt x="1" y="5165746"/>
                </a:lnTo>
                <a:lnTo>
                  <a:pt x="1" y="6858000"/>
                </a:lnTo>
                <a:lnTo>
                  <a:pt x="10232860" y="6858000"/>
                </a:lnTo>
                <a:lnTo>
                  <a:pt x="10220407" y="6835765"/>
                </a:lnTo>
                <a:cubicBezTo>
                  <a:pt x="10182003" y="6791243"/>
                  <a:pt x="10087600" y="6802565"/>
                  <a:pt x="10022026" y="6757762"/>
                </a:cubicBezTo>
                <a:cubicBezTo>
                  <a:pt x="9975094" y="6742036"/>
                  <a:pt x="9890498" y="6761609"/>
                  <a:pt x="9882203" y="6723651"/>
                </a:cubicBezTo>
                <a:cubicBezTo>
                  <a:pt x="9854598" y="6741435"/>
                  <a:pt x="9842217" y="6703212"/>
                  <a:pt x="9818566" y="6696063"/>
                </a:cubicBezTo>
                <a:cubicBezTo>
                  <a:pt x="9795728" y="6706492"/>
                  <a:pt x="9788960" y="6693053"/>
                  <a:pt x="9771904" y="6687476"/>
                </a:cubicBezTo>
                <a:cubicBezTo>
                  <a:pt x="9761819" y="6694575"/>
                  <a:pt x="9746945" y="6691639"/>
                  <a:pt x="9744274" y="6680895"/>
                </a:cubicBezTo>
                <a:cubicBezTo>
                  <a:pt x="9757100" y="6659288"/>
                  <a:pt x="9702280" y="6661999"/>
                  <a:pt x="9702272" y="6645623"/>
                </a:cubicBezTo>
                <a:cubicBezTo>
                  <a:pt x="9672878" y="6637308"/>
                  <a:pt x="9536850" y="6635434"/>
                  <a:pt x="9520815" y="6606549"/>
                </a:cubicBezTo>
                <a:cubicBezTo>
                  <a:pt x="9462694" y="6584419"/>
                  <a:pt x="9364629" y="6609780"/>
                  <a:pt x="9338854" y="6604752"/>
                </a:cubicBezTo>
                <a:cubicBezTo>
                  <a:pt x="9301826" y="6646470"/>
                  <a:pt x="9206253" y="6504340"/>
                  <a:pt x="9096712" y="6483405"/>
                </a:cubicBezTo>
                <a:cubicBezTo>
                  <a:pt x="9080776" y="6485371"/>
                  <a:pt x="9072854" y="6483990"/>
                  <a:pt x="9071445" y="6472839"/>
                </a:cubicBezTo>
                <a:cubicBezTo>
                  <a:pt x="9037733" y="6465416"/>
                  <a:pt x="9013244" y="6434113"/>
                  <a:pt x="8985766" y="6442932"/>
                </a:cubicBezTo>
                <a:cubicBezTo>
                  <a:pt x="8957782" y="6428350"/>
                  <a:pt x="8922645" y="6396528"/>
                  <a:pt x="8903538" y="6385345"/>
                </a:cubicBezTo>
                <a:lnTo>
                  <a:pt x="8874169" y="6368574"/>
                </a:lnTo>
                <a:lnTo>
                  <a:pt x="8861902" y="6365959"/>
                </a:lnTo>
                <a:lnTo>
                  <a:pt x="8853873" y="6369328"/>
                </a:lnTo>
                <a:lnTo>
                  <a:pt x="8834271" y="6361166"/>
                </a:lnTo>
                <a:cubicBezTo>
                  <a:pt x="8817275" y="6357159"/>
                  <a:pt x="8768811" y="6350946"/>
                  <a:pt x="8751898" y="6345286"/>
                </a:cubicBezTo>
                <a:cubicBezTo>
                  <a:pt x="8748776" y="6336482"/>
                  <a:pt x="8742014" y="6330840"/>
                  <a:pt x="8732794" y="6327212"/>
                </a:cubicBezTo>
                <a:lnTo>
                  <a:pt x="8711457" y="6323423"/>
                </a:lnTo>
                <a:lnTo>
                  <a:pt x="8698945" y="6311035"/>
                </a:lnTo>
                <a:cubicBezTo>
                  <a:pt x="8693307" y="6308234"/>
                  <a:pt x="8686288" y="6307695"/>
                  <a:pt x="8676966" y="6311045"/>
                </a:cubicBezTo>
                <a:cubicBezTo>
                  <a:pt x="8659160" y="6306470"/>
                  <a:pt x="8609036" y="6288869"/>
                  <a:pt x="8592109" y="6283578"/>
                </a:cubicBezTo>
                <a:lnTo>
                  <a:pt x="8575406" y="6279301"/>
                </a:lnTo>
                <a:lnTo>
                  <a:pt x="8567743" y="6271333"/>
                </a:lnTo>
                <a:cubicBezTo>
                  <a:pt x="8560971" y="6265479"/>
                  <a:pt x="8553359" y="6261637"/>
                  <a:pt x="8544105" y="6262067"/>
                </a:cubicBezTo>
                <a:lnTo>
                  <a:pt x="8534981" y="6264544"/>
                </a:lnTo>
                <a:cubicBezTo>
                  <a:pt x="8534770" y="6263238"/>
                  <a:pt x="8534558" y="6261934"/>
                  <a:pt x="8534347" y="6260628"/>
                </a:cubicBezTo>
                <a:cubicBezTo>
                  <a:pt x="8534165" y="6254552"/>
                  <a:pt x="8531548" y="6248727"/>
                  <a:pt x="8502329" y="6245007"/>
                </a:cubicBezTo>
                <a:cubicBezTo>
                  <a:pt x="8484064" y="6230757"/>
                  <a:pt x="8460296" y="6219075"/>
                  <a:pt x="8433327" y="6211089"/>
                </a:cubicBezTo>
                <a:cubicBezTo>
                  <a:pt x="8427709" y="6216009"/>
                  <a:pt x="8420390" y="6205541"/>
                  <a:pt x="8415974" y="6202794"/>
                </a:cubicBezTo>
                <a:cubicBezTo>
                  <a:pt x="8414286" y="6206457"/>
                  <a:pt x="8402161" y="6205639"/>
                  <a:pt x="8399490" y="6201686"/>
                </a:cubicBezTo>
                <a:cubicBezTo>
                  <a:pt x="8320765" y="6169327"/>
                  <a:pt x="8353074" y="6214472"/>
                  <a:pt x="8311484" y="6182351"/>
                </a:cubicBezTo>
                <a:cubicBezTo>
                  <a:pt x="8303469" y="6179348"/>
                  <a:pt x="8296282" y="6179741"/>
                  <a:pt x="8289612" y="6181576"/>
                </a:cubicBezTo>
                <a:lnTo>
                  <a:pt x="8279273" y="6185905"/>
                </a:lnTo>
                <a:lnTo>
                  <a:pt x="8247464" y="6169167"/>
                </a:lnTo>
                <a:cubicBezTo>
                  <a:pt x="8231409" y="6162506"/>
                  <a:pt x="8214145" y="6156986"/>
                  <a:pt x="8196077" y="6152768"/>
                </a:cubicBezTo>
                <a:cubicBezTo>
                  <a:pt x="8190058" y="6159824"/>
                  <a:pt x="8178350" y="6146423"/>
                  <a:pt x="8172107" y="6143116"/>
                </a:cubicBezTo>
                <a:cubicBezTo>
                  <a:pt x="8170795" y="6148161"/>
                  <a:pt x="8155185" y="6148083"/>
                  <a:pt x="8150882" y="6143014"/>
                </a:cubicBezTo>
                <a:cubicBezTo>
                  <a:pt x="8043325" y="6106278"/>
                  <a:pt x="8094757" y="6164012"/>
                  <a:pt x="8034498" y="6124492"/>
                </a:cubicBezTo>
                <a:cubicBezTo>
                  <a:pt x="8023614" y="6121142"/>
                  <a:pt x="8014563" y="6122270"/>
                  <a:pt x="8006497" y="6125284"/>
                </a:cubicBezTo>
                <a:lnTo>
                  <a:pt x="7991273" y="6133623"/>
                </a:lnTo>
                <a:lnTo>
                  <a:pt x="7982265" y="6128245"/>
                </a:lnTo>
                <a:cubicBezTo>
                  <a:pt x="7944891" y="6121713"/>
                  <a:pt x="7931226" y="6130583"/>
                  <a:pt x="7912085" y="6116164"/>
                </a:cubicBezTo>
                <a:cubicBezTo>
                  <a:pt x="7878698" y="6108552"/>
                  <a:pt x="7840370" y="6103928"/>
                  <a:pt x="7810187" y="6096690"/>
                </a:cubicBezTo>
                <a:cubicBezTo>
                  <a:pt x="7796246" y="6076752"/>
                  <a:pt x="7753799" y="6081964"/>
                  <a:pt x="7730989" y="6072734"/>
                </a:cubicBezTo>
                <a:cubicBezTo>
                  <a:pt x="7721214" y="6064442"/>
                  <a:pt x="7713300" y="6061979"/>
                  <a:pt x="7700459" y="6067006"/>
                </a:cubicBezTo>
                <a:cubicBezTo>
                  <a:pt x="7655845" y="6027129"/>
                  <a:pt x="7669185" y="6060343"/>
                  <a:pt x="7623221" y="6040209"/>
                </a:cubicBezTo>
                <a:cubicBezTo>
                  <a:pt x="7584174" y="6020582"/>
                  <a:pt x="7538418" y="6004445"/>
                  <a:pt x="7505047" y="5967561"/>
                </a:cubicBezTo>
                <a:cubicBezTo>
                  <a:pt x="7499654" y="5957788"/>
                  <a:pt x="7482081" y="5951500"/>
                  <a:pt x="7465796" y="5953517"/>
                </a:cubicBezTo>
                <a:cubicBezTo>
                  <a:pt x="7462992" y="5953864"/>
                  <a:pt x="7460335" y="5954450"/>
                  <a:pt x="7457905" y="5955255"/>
                </a:cubicBezTo>
                <a:cubicBezTo>
                  <a:pt x="7438909" y="5929939"/>
                  <a:pt x="7419483" y="5937312"/>
                  <a:pt x="7412223" y="5921118"/>
                </a:cubicBezTo>
                <a:cubicBezTo>
                  <a:pt x="7372805" y="5907834"/>
                  <a:pt x="7334821" y="5915363"/>
                  <a:pt x="7327761" y="5901038"/>
                </a:cubicBezTo>
                <a:cubicBezTo>
                  <a:pt x="7306340" y="5897895"/>
                  <a:pt x="7272477" y="5906823"/>
                  <a:pt x="7261184" y="5890673"/>
                </a:cubicBezTo>
                <a:cubicBezTo>
                  <a:pt x="7255248" y="5901086"/>
                  <a:pt x="7239803" y="5877939"/>
                  <a:pt x="7225085" y="5882795"/>
                </a:cubicBezTo>
                <a:cubicBezTo>
                  <a:pt x="7214264" y="5887405"/>
                  <a:pt x="7207054" y="5881458"/>
                  <a:pt x="7197451" y="5879354"/>
                </a:cubicBezTo>
                <a:cubicBezTo>
                  <a:pt x="7183450" y="5882063"/>
                  <a:pt x="7143816" y="5866354"/>
                  <a:pt x="7134462" y="5858264"/>
                </a:cubicBezTo>
                <a:cubicBezTo>
                  <a:pt x="7113779" y="5832126"/>
                  <a:pt x="7050656" y="5838460"/>
                  <a:pt x="7033126" y="5818152"/>
                </a:cubicBezTo>
                <a:cubicBezTo>
                  <a:pt x="7025879" y="5814394"/>
                  <a:pt x="7018444" y="5812123"/>
                  <a:pt x="7010931" y="5810784"/>
                </a:cubicBezTo>
                <a:lnTo>
                  <a:pt x="6965772" y="5809570"/>
                </a:lnTo>
                <a:cubicBezTo>
                  <a:pt x="6958379" y="5809773"/>
                  <a:pt x="6951122" y="5809811"/>
                  <a:pt x="6944112" y="5809138"/>
                </a:cubicBezTo>
                <a:cubicBezTo>
                  <a:pt x="6958919" y="5787231"/>
                  <a:pt x="6886934" y="5799790"/>
                  <a:pt x="6910662" y="5784032"/>
                </a:cubicBezTo>
                <a:cubicBezTo>
                  <a:pt x="6874725" y="5776519"/>
                  <a:pt x="6864413" y="5762624"/>
                  <a:pt x="6827210" y="5751855"/>
                </a:cubicBezTo>
                <a:lnTo>
                  <a:pt x="6687442" y="5719421"/>
                </a:lnTo>
                <a:cubicBezTo>
                  <a:pt x="6635980" y="5699070"/>
                  <a:pt x="6610828" y="5697607"/>
                  <a:pt x="6564352" y="5686060"/>
                </a:cubicBezTo>
                <a:cubicBezTo>
                  <a:pt x="6528033" y="5637185"/>
                  <a:pt x="6494010" y="5648754"/>
                  <a:pt x="6467880" y="5616169"/>
                </a:cubicBezTo>
                <a:cubicBezTo>
                  <a:pt x="6416367" y="5601837"/>
                  <a:pt x="6419822" y="5586932"/>
                  <a:pt x="6362159" y="5586807"/>
                </a:cubicBezTo>
                <a:lnTo>
                  <a:pt x="6310657" y="5553477"/>
                </a:lnTo>
                <a:cubicBezTo>
                  <a:pt x="6299083" y="5546856"/>
                  <a:pt x="6295885" y="5548752"/>
                  <a:pt x="6292713" y="5547078"/>
                </a:cubicBezTo>
                <a:lnTo>
                  <a:pt x="6291623" y="5543429"/>
                </a:lnTo>
                <a:lnTo>
                  <a:pt x="6281704" y="5538282"/>
                </a:lnTo>
                <a:lnTo>
                  <a:pt x="6264107" y="5526263"/>
                </a:lnTo>
                <a:lnTo>
                  <a:pt x="6258989" y="5525777"/>
                </a:lnTo>
                <a:lnTo>
                  <a:pt x="6229603" y="5510395"/>
                </a:lnTo>
                <a:lnTo>
                  <a:pt x="6228332" y="5511020"/>
                </a:lnTo>
                <a:cubicBezTo>
                  <a:pt x="6224808" y="5512072"/>
                  <a:pt x="6220944" y="5512187"/>
                  <a:pt x="6216260" y="5510345"/>
                </a:cubicBezTo>
                <a:cubicBezTo>
                  <a:pt x="6210740" y="5525445"/>
                  <a:pt x="6208492" y="5513908"/>
                  <a:pt x="6195167" y="5507142"/>
                </a:cubicBezTo>
                <a:cubicBezTo>
                  <a:pt x="6176634" y="5504447"/>
                  <a:pt x="6121193" y="5496797"/>
                  <a:pt x="6105064" y="5494176"/>
                </a:cubicBezTo>
                <a:lnTo>
                  <a:pt x="6098392" y="5491417"/>
                </a:lnTo>
                <a:lnTo>
                  <a:pt x="6098057" y="5491548"/>
                </a:lnTo>
                <a:cubicBezTo>
                  <a:pt x="6096177" y="5491345"/>
                  <a:pt x="6093821" y="5490586"/>
                  <a:pt x="6090617" y="5489007"/>
                </a:cubicBezTo>
                <a:lnTo>
                  <a:pt x="6086227" y="5486388"/>
                </a:lnTo>
                <a:lnTo>
                  <a:pt x="6073282" y="5481036"/>
                </a:lnTo>
                <a:lnTo>
                  <a:pt x="6067488" y="5480426"/>
                </a:lnTo>
                <a:cubicBezTo>
                  <a:pt x="6040063" y="5480093"/>
                  <a:pt x="5951728" y="5481604"/>
                  <a:pt x="5908730" y="5479037"/>
                </a:cubicBezTo>
                <a:cubicBezTo>
                  <a:pt x="5872265" y="5473380"/>
                  <a:pt x="5839094" y="5474990"/>
                  <a:pt x="5809501" y="5465027"/>
                </a:cubicBezTo>
                <a:cubicBezTo>
                  <a:pt x="5795691" y="5468278"/>
                  <a:pt x="5783378" y="5468468"/>
                  <a:pt x="5773910" y="5458581"/>
                </a:cubicBezTo>
                <a:cubicBezTo>
                  <a:pt x="5739320" y="5455590"/>
                  <a:pt x="5728309" y="5465623"/>
                  <a:pt x="5708984" y="5453146"/>
                </a:cubicBezTo>
                <a:cubicBezTo>
                  <a:pt x="5685394" y="5468413"/>
                  <a:pt x="5685992" y="5461186"/>
                  <a:pt x="5678327" y="5454412"/>
                </a:cubicBezTo>
                <a:lnTo>
                  <a:pt x="5677140" y="5453823"/>
                </a:lnTo>
                <a:lnTo>
                  <a:pt x="5673887" y="5456023"/>
                </a:lnTo>
                <a:lnTo>
                  <a:pt x="5668198" y="5456346"/>
                </a:lnTo>
                <a:lnTo>
                  <a:pt x="5653664" y="5453106"/>
                </a:lnTo>
                <a:lnTo>
                  <a:pt x="5648366" y="5451209"/>
                </a:lnTo>
                <a:cubicBezTo>
                  <a:pt x="5644655" y="5450154"/>
                  <a:pt x="5642109" y="5449779"/>
                  <a:pt x="5640260" y="5449878"/>
                </a:cubicBezTo>
                <a:lnTo>
                  <a:pt x="5640006" y="5450061"/>
                </a:lnTo>
                <a:lnTo>
                  <a:pt x="5632515" y="5448391"/>
                </a:lnTo>
                <a:cubicBezTo>
                  <a:pt x="5619998" y="5445077"/>
                  <a:pt x="5607933" y="5441385"/>
                  <a:pt x="5596539" y="5437486"/>
                </a:cubicBezTo>
                <a:cubicBezTo>
                  <a:pt x="5583544" y="5447920"/>
                  <a:pt x="5543214" y="5426318"/>
                  <a:pt x="5542416" y="5449938"/>
                </a:cubicBezTo>
                <a:cubicBezTo>
                  <a:pt x="5526882" y="5445355"/>
                  <a:pt x="5519529" y="5434267"/>
                  <a:pt x="5521246" y="5450133"/>
                </a:cubicBezTo>
                <a:cubicBezTo>
                  <a:pt x="5516029" y="5449054"/>
                  <a:pt x="5512471" y="5449786"/>
                  <a:pt x="5509658" y="5451392"/>
                </a:cubicBezTo>
                <a:lnTo>
                  <a:pt x="5508753" y="5452216"/>
                </a:lnTo>
                <a:lnTo>
                  <a:pt x="5469291" y="5441993"/>
                </a:lnTo>
                <a:lnTo>
                  <a:pt x="5447375" y="5432879"/>
                </a:lnTo>
                <a:lnTo>
                  <a:pt x="5435760" y="5429360"/>
                </a:lnTo>
                <a:lnTo>
                  <a:pt x="5433081" y="5425914"/>
                </a:lnTo>
                <a:cubicBezTo>
                  <a:pt x="5429853" y="5423556"/>
                  <a:pt x="5424794" y="5421926"/>
                  <a:pt x="5415630" y="5421963"/>
                </a:cubicBezTo>
                <a:lnTo>
                  <a:pt x="5413399" y="5422434"/>
                </a:lnTo>
                <a:lnTo>
                  <a:pt x="5399853" y="5415736"/>
                </a:lnTo>
                <a:cubicBezTo>
                  <a:pt x="5395637" y="5412982"/>
                  <a:pt x="5392091" y="5409780"/>
                  <a:pt x="5389520" y="5405967"/>
                </a:cubicBezTo>
                <a:cubicBezTo>
                  <a:pt x="5335580" y="5415065"/>
                  <a:pt x="5292600" y="5391357"/>
                  <a:pt x="5237937" y="5385377"/>
                </a:cubicBezTo>
                <a:cubicBezTo>
                  <a:pt x="5207993" y="5376752"/>
                  <a:pt x="5126456" y="5381084"/>
                  <a:pt x="5119496" y="5352643"/>
                </a:cubicBezTo>
                <a:cubicBezTo>
                  <a:pt x="5080107" y="5344358"/>
                  <a:pt x="5054089" y="5342197"/>
                  <a:pt x="5001601" y="5335667"/>
                </a:cubicBezTo>
                <a:cubicBezTo>
                  <a:pt x="4950440" y="5305462"/>
                  <a:pt x="4862311" y="5312335"/>
                  <a:pt x="4801046" y="5292281"/>
                </a:cubicBezTo>
                <a:cubicBezTo>
                  <a:pt x="4760767" y="5309390"/>
                  <a:pt x="4784753" y="5291346"/>
                  <a:pt x="4747748" y="5289636"/>
                </a:cubicBezTo>
                <a:cubicBezTo>
                  <a:pt x="4762748" y="5270206"/>
                  <a:pt x="4701198" y="5294183"/>
                  <a:pt x="4705062" y="5270079"/>
                </a:cubicBezTo>
                <a:cubicBezTo>
                  <a:pt x="4698206" y="5270532"/>
                  <a:pt x="4691442" y="5271728"/>
                  <a:pt x="4684625" y="5273113"/>
                </a:cubicBezTo>
                <a:lnTo>
                  <a:pt x="4681053" y="5273825"/>
                </a:lnTo>
                <a:lnTo>
                  <a:pt x="4667771" y="5272561"/>
                </a:lnTo>
                <a:lnTo>
                  <a:pt x="4662767" y="5277347"/>
                </a:lnTo>
                <a:lnTo>
                  <a:pt x="4641874" y="5279132"/>
                </a:lnTo>
                <a:cubicBezTo>
                  <a:pt x="4634243" y="5279004"/>
                  <a:pt x="4626260" y="5277939"/>
                  <a:pt x="4617779" y="5275371"/>
                </a:cubicBezTo>
                <a:cubicBezTo>
                  <a:pt x="4598555" y="5262359"/>
                  <a:pt x="4562195" y="5268321"/>
                  <a:pt x="4532041" y="5262571"/>
                </a:cubicBezTo>
                <a:lnTo>
                  <a:pt x="4518829" y="5257331"/>
                </a:lnTo>
                <a:lnTo>
                  <a:pt x="4472184" y="5254623"/>
                </a:lnTo>
                <a:cubicBezTo>
                  <a:pt x="4459012" y="5253412"/>
                  <a:pt x="4445463" y="5251669"/>
                  <a:pt x="4431409" y="5248968"/>
                </a:cubicBezTo>
                <a:lnTo>
                  <a:pt x="4405730" y="5242275"/>
                </a:lnTo>
                <a:lnTo>
                  <a:pt x="4398381" y="5243052"/>
                </a:lnTo>
                <a:cubicBezTo>
                  <a:pt x="4386449" y="5240842"/>
                  <a:pt x="4372252" y="5231428"/>
                  <a:pt x="4371649" y="5239888"/>
                </a:cubicBezTo>
                <a:lnTo>
                  <a:pt x="4358886" y="5234795"/>
                </a:lnTo>
                <a:lnTo>
                  <a:pt x="4343991" y="5239146"/>
                </a:lnTo>
                <a:cubicBezTo>
                  <a:pt x="4342160" y="5240427"/>
                  <a:pt x="4340669" y="5241867"/>
                  <a:pt x="4339562" y="5243414"/>
                </a:cubicBezTo>
                <a:lnTo>
                  <a:pt x="4321286" y="5238121"/>
                </a:lnTo>
                <a:lnTo>
                  <a:pt x="4304714" y="5240253"/>
                </a:lnTo>
                <a:lnTo>
                  <a:pt x="4292026" y="5234939"/>
                </a:lnTo>
                <a:lnTo>
                  <a:pt x="4286278" y="5234703"/>
                </a:lnTo>
                <a:lnTo>
                  <a:pt x="4271843" y="5234718"/>
                </a:lnTo>
                <a:cubicBezTo>
                  <a:pt x="4264335" y="5235163"/>
                  <a:pt x="4255896" y="5235803"/>
                  <a:pt x="4246654" y="5235901"/>
                </a:cubicBezTo>
                <a:lnTo>
                  <a:pt x="4239016" y="5235376"/>
                </a:lnTo>
                <a:lnTo>
                  <a:pt x="4220827" y="5240574"/>
                </a:lnTo>
                <a:cubicBezTo>
                  <a:pt x="4207542" y="5244578"/>
                  <a:pt x="4197250" y="5247055"/>
                  <a:pt x="4187718" y="5242092"/>
                </a:cubicBezTo>
                <a:cubicBezTo>
                  <a:pt x="4168223" y="5246878"/>
                  <a:pt x="4150621" y="5266466"/>
                  <a:pt x="4126557" y="5256449"/>
                </a:cubicBezTo>
                <a:cubicBezTo>
                  <a:pt x="4131887" y="5267539"/>
                  <a:pt x="4097973" y="5252921"/>
                  <a:pt x="4091247" y="5262278"/>
                </a:cubicBezTo>
                <a:cubicBezTo>
                  <a:pt x="4087295" y="5270061"/>
                  <a:pt x="4076085" y="5267439"/>
                  <a:pt x="4066683" y="5268982"/>
                </a:cubicBezTo>
                <a:cubicBezTo>
                  <a:pt x="4058472" y="5276231"/>
                  <a:pt x="4012988" y="5276524"/>
                  <a:pt x="3998089" y="5272801"/>
                </a:cubicBezTo>
                <a:cubicBezTo>
                  <a:pt x="3957293" y="5257428"/>
                  <a:pt x="3914679" y="5285025"/>
                  <a:pt x="3881853" y="5273593"/>
                </a:cubicBezTo>
                <a:cubicBezTo>
                  <a:pt x="3872698" y="5272881"/>
                  <a:pt x="3864806" y="5273518"/>
                  <a:pt x="3857744" y="5274992"/>
                </a:cubicBezTo>
                <a:lnTo>
                  <a:pt x="3839551" y="5281090"/>
                </a:lnTo>
                <a:lnTo>
                  <a:pt x="3837537" y="5286771"/>
                </a:lnTo>
                <a:lnTo>
                  <a:pt x="3824683" y="5288326"/>
                </a:lnTo>
                <a:lnTo>
                  <a:pt x="3821794" y="5289763"/>
                </a:lnTo>
                <a:cubicBezTo>
                  <a:pt x="3816288" y="5292529"/>
                  <a:pt x="3810733" y="5295104"/>
                  <a:pt x="3804690" y="5296977"/>
                </a:cubicBezTo>
                <a:cubicBezTo>
                  <a:pt x="3795266" y="5272832"/>
                  <a:pt x="3751743" y="5308922"/>
                  <a:pt x="3755041" y="5286973"/>
                </a:cubicBezTo>
                <a:cubicBezTo>
                  <a:pt x="3720203" y="5293060"/>
                  <a:pt x="3732482" y="5270571"/>
                  <a:pt x="3704762" y="5295563"/>
                </a:cubicBezTo>
                <a:cubicBezTo>
                  <a:pt x="3637817" y="5288966"/>
                  <a:pt x="3560727" y="5314057"/>
                  <a:pt x="3497584" y="5295519"/>
                </a:cubicBezTo>
                <a:cubicBezTo>
                  <a:pt x="3511130" y="5304942"/>
                  <a:pt x="3477973" y="5318025"/>
                  <a:pt x="3458496" y="5316179"/>
                </a:cubicBezTo>
                <a:cubicBezTo>
                  <a:pt x="3417933" y="5316399"/>
                  <a:pt x="3316199" y="5298099"/>
                  <a:pt x="3254204" y="5296839"/>
                </a:cubicBezTo>
                <a:cubicBezTo>
                  <a:pt x="3200880" y="5302485"/>
                  <a:pt x="3229929" y="5295584"/>
                  <a:pt x="3185377" y="5315679"/>
                </a:cubicBezTo>
                <a:cubicBezTo>
                  <a:pt x="3180970" y="5312524"/>
                  <a:pt x="3144223" y="5310167"/>
                  <a:pt x="3138878" y="5308383"/>
                </a:cubicBezTo>
                <a:lnTo>
                  <a:pt x="3101673" y="5301204"/>
                </a:lnTo>
                <a:lnTo>
                  <a:pt x="3071638" y="5298594"/>
                </a:lnTo>
                <a:cubicBezTo>
                  <a:pt x="3063259" y="5300547"/>
                  <a:pt x="3057747" y="5300029"/>
                  <a:pt x="3053518" y="5298419"/>
                </a:cubicBezTo>
                <a:lnTo>
                  <a:pt x="3049209" y="5295645"/>
                </a:lnTo>
                <a:lnTo>
                  <a:pt x="3011678" y="5290430"/>
                </a:lnTo>
                <a:lnTo>
                  <a:pt x="3007273" y="5291804"/>
                </a:lnTo>
                <a:lnTo>
                  <a:pt x="2969616" y="5289775"/>
                </a:lnTo>
                <a:cubicBezTo>
                  <a:pt x="2967901" y="5291919"/>
                  <a:pt x="2965033" y="5293372"/>
                  <a:pt x="2959671" y="5293419"/>
                </a:cubicBezTo>
                <a:cubicBezTo>
                  <a:pt x="2969778" y="5308421"/>
                  <a:pt x="2957077" y="5299224"/>
                  <a:pt x="2940370" y="5298037"/>
                </a:cubicBezTo>
                <a:cubicBezTo>
                  <a:pt x="2952343" y="5321071"/>
                  <a:pt x="2903756" y="5308593"/>
                  <a:pt x="2897455" y="5321415"/>
                </a:cubicBezTo>
                <a:cubicBezTo>
                  <a:pt x="2884914" y="5320025"/>
                  <a:pt x="2871868" y="5318973"/>
                  <a:pt x="2858612" y="5318386"/>
                </a:cubicBezTo>
                <a:lnTo>
                  <a:pt x="2850847" y="5318336"/>
                </a:lnTo>
                <a:cubicBezTo>
                  <a:pt x="2850802" y="5318412"/>
                  <a:pt x="2850758" y="5318489"/>
                  <a:pt x="2850713" y="5318566"/>
                </a:cubicBezTo>
                <a:cubicBezTo>
                  <a:pt x="2849071" y="5319049"/>
                  <a:pt x="2846535" y="5319218"/>
                  <a:pt x="2842565" y="5318974"/>
                </a:cubicBezTo>
                <a:lnTo>
                  <a:pt x="2836689" y="5318244"/>
                </a:lnTo>
                <a:lnTo>
                  <a:pt x="2821624" y="5318147"/>
                </a:lnTo>
                <a:lnTo>
                  <a:pt x="2816581" y="5319651"/>
                </a:lnTo>
                <a:lnTo>
                  <a:pt x="2814783" y="5322463"/>
                </a:lnTo>
                <a:lnTo>
                  <a:pt x="2813379" y="5322140"/>
                </a:lnTo>
                <a:cubicBezTo>
                  <a:pt x="2802709" y="5317184"/>
                  <a:pt x="2799370" y="5310064"/>
                  <a:pt x="2785957" y="5329779"/>
                </a:cubicBezTo>
                <a:cubicBezTo>
                  <a:pt x="2761532" y="5321742"/>
                  <a:pt x="2756836" y="5333761"/>
                  <a:pt x="2723518" y="5338101"/>
                </a:cubicBezTo>
                <a:cubicBezTo>
                  <a:pt x="2709522" y="5330511"/>
                  <a:pt x="2698336" y="5333270"/>
                  <a:pt x="2687427" y="5339308"/>
                </a:cubicBezTo>
                <a:cubicBezTo>
                  <a:pt x="2654941" y="5335853"/>
                  <a:pt x="2625399" y="5344352"/>
                  <a:pt x="2588930" y="5346504"/>
                </a:cubicBezTo>
                <a:cubicBezTo>
                  <a:pt x="2549402" y="5336705"/>
                  <a:pt x="2529317" y="5354466"/>
                  <a:pt x="2490342" y="5356688"/>
                </a:cubicBezTo>
                <a:cubicBezTo>
                  <a:pt x="2456446" y="5339697"/>
                  <a:pt x="2462590" y="5371614"/>
                  <a:pt x="2442656" y="5378373"/>
                </a:cubicBezTo>
                <a:lnTo>
                  <a:pt x="2437016" y="5378997"/>
                </a:lnTo>
                <a:lnTo>
                  <a:pt x="2422272" y="5376524"/>
                </a:lnTo>
                <a:lnTo>
                  <a:pt x="2416836" y="5374904"/>
                </a:lnTo>
                <a:cubicBezTo>
                  <a:pt x="2413051" y="5374047"/>
                  <a:pt x="2410484" y="5373805"/>
                  <a:pt x="2408651" y="5374002"/>
                </a:cubicBezTo>
                <a:lnTo>
                  <a:pt x="2408415" y="5374199"/>
                </a:lnTo>
                <a:lnTo>
                  <a:pt x="2400815" y="5372924"/>
                </a:lnTo>
                <a:cubicBezTo>
                  <a:pt x="2388069" y="5370271"/>
                  <a:pt x="2375744" y="5367214"/>
                  <a:pt x="2364067" y="5363916"/>
                </a:cubicBezTo>
                <a:cubicBezTo>
                  <a:pt x="2352019" y="5375037"/>
                  <a:pt x="2310029" y="5355562"/>
                  <a:pt x="2311247" y="5379223"/>
                </a:cubicBezTo>
                <a:cubicBezTo>
                  <a:pt x="2295391" y="5375459"/>
                  <a:pt x="2287126" y="5364760"/>
                  <a:pt x="2290188" y="5380535"/>
                </a:cubicBezTo>
                <a:cubicBezTo>
                  <a:pt x="2284902" y="5379730"/>
                  <a:pt x="2281422" y="5380650"/>
                  <a:pt x="2278760" y="5382406"/>
                </a:cubicBezTo>
                <a:lnTo>
                  <a:pt x="2277929" y="5383278"/>
                </a:lnTo>
                <a:lnTo>
                  <a:pt x="2242720" y="5374533"/>
                </a:lnTo>
                <a:lnTo>
                  <a:pt x="2237766" y="5375135"/>
                </a:lnTo>
                <a:lnTo>
                  <a:pt x="2215171" y="5367180"/>
                </a:lnTo>
                <a:lnTo>
                  <a:pt x="2203308" y="5364272"/>
                </a:lnTo>
                <a:lnTo>
                  <a:pt x="2200349" y="5360969"/>
                </a:lnTo>
                <a:cubicBezTo>
                  <a:pt x="2196931" y="5358779"/>
                  <a:pt x="2191757" y="5357418"/>
                  <a:pt x="2182639" y="5357939"/>
                </a:cubicBezTo>
                <a:lnTo>
                  <a:pt x="2180456" y="5358525"/>
                </a:lnTo>
                <a:lnTo>
                  <a:pt x="2166399" y="5352543"/>
                </a:lnTo>
                <a:cubicBezTo>
                  <a:pt x="2161969" y="5350011"/>
                  <a:pt x="2158166" y="5346997"/>
                  <a:pt x="2155279" y="5343320"/>
                </a:cubicBezTo>
                <a:cubicBezTo>
                  <a:pt x="2102354" y="5355262"/>
                  <a:pt x="2057543" y="5333823"/>
                  <a:pt x="2002613" y="5330726"/>
                </a:cubicBezTo>
                <a:cubicBezTo>
                  <a:pt x="1942330" y="5319731"/>
                  <a:pt x="1861746" y="5297679"/>
                  <a:pt x="1821825" y="5291472"/>
                </a:cubicBezTo>
                <a:cubicBezTo>
                  <a:pt x="1803546" y="5286648"/>
                  <a:pt x="1711733" y="5282438"/>
                  <a:pt x="1720721" y="5293484"/>
                </a:cubicBezTo>
                <a:cubicBezTo>
                  <a:pt x="1667212" y="5265981"/>
                  <a:pt x="1633016" y="5281032"/>
                  <a:pt x="1570313" y="5264210"/>
                </a:cubicBezTo>
                <a:cubicBezTo>
                  <a:pt x="1531674" y="5283444"/>
                  <a:pt x="1543422" y="5260603"/>
                  <a:pt x="1506438" y="5260847"/>
                </a:cubicBezTo>
                <a:cubicBezTo>
                  <a:pt x="1485083" y="5258087"/>
                  <a:pt x="1471128" y="5249703"/>
                  <a:pt x="1459837" y="5247653"/>
                </a:cubicBezTo>
                <a:lnTo>
                  <a:pt x="1438689" y="5248553"/>
                </a:lnTo>
                <a:lnTo>
                  <a:pt x="1425361" y="5247991"/>
                </a:lnTo>
                <a:lnTo>
                  <a:pt x="1420783" y="5253040"/>
                </a:lnTo>
                <a:lnTo>
                  <a:pt x="1400135" y="5255927"/>
                </a:lnTo>
                <a:cubicBezTo>
                  <a:pt x="1373565" y="5253054"/>
                  <a:pt x="1296003" y="5240364"/>
                  <a:pt x="1261360" y="5235803"/>
                </a:cubicBezTo>
                <a:cubicBezTo>
                  <a:pt x="1248435" y="5229929"/>
                  <a:pt x="1203652" y="5223011"/>
                  <a:pt x="1192275" y="5228564"/>
                </a:cubicBezTo>
                <a:cubicBezTo>
                  <a:pt x="1182340" y="5228536"/>
                  <a:pt x="1172533" y="5224286"/>
                  <a:pt x="1165093" y="5231015"/>
                </a:cubicBezTo>
                <a:cubicBezTo>
                  <a:pt x="1154213" y="5238795"/>
                  <a:pt x="1127605" y="5219618"/>
                  <a:pt x="1127765" y="5230940"/>
                </a:cubicBezTo>
                <a:cubicBezTo>
                  <a:pt x="1108724" y="5217668"/>
                  <a:pt x="1082488" y="5233396"/>
                  <a:pt x="1061159" y="5234834"/>
                </a:cubicBezTo>
                <a:cubicBezTo>
                  <a:pt x="1046983" y="5222442"/>
                  <a:pt x="1016217" y="5237680"/>
                  <a:pt x="972937" y="5233065"/>
                </a:cubicBezTo>
                <a:cubicBezTo>
                  <a:pt x="939888" y="5228513"/>
                  <a:pt x="905779" y="5219380"/>
                  <a:pt x="862867" y="5207522"/>
                </a:cubicBezTo>
                <a:cubicBezTo>
                  <a:pt x="812436" y="5178795"/>
                  <a:pt x="761812" y="5172745"/>
                  <a:pt x="715464" y="5161912"/>
                </a:cubicBezTo>
                <a:cubicBezTo>
                  <a:pt x="662499" y="5152035"/>
                  <a:pt x="692593" y="5181401"/>
                  <a:pt x="630248" y="5152128"/>
                </a:cubicBezTo>
                <a:cubicBezTo>
                  <a:pt x="621180" y="5159682"/>
                  <a:pt x="612603" y="5158955"/>
                  <a:pt x="599181" y="5152969"/>
                </a:cubicBezTo>
                <a:cubicBezTo>
                  <a:pt x="573307" y="5148806"/>
                  <a:pt x="570686" y="5170495"/>
                  <a:pt x="547181" y="5154111"/>
                </a:cubicBezTo>
                <a:cubicBezTo>
                  <a:pt x="549410" y="5166246"/>
                  <a:pt x="496844" y="5152022"/>
                  <a:pt x="506290" y="5165583"/>
                </a:cubicBezTo>
                <a:cubicBezTo>
                  <a:pt x="485788" y="5162904"/>
                  <a:pt x="440249" y="5140832"/>
                  <a:pt x="424170" y="5138037"/>
                </a:cubicBezTo>
                <a:close/>
                <a:moveTo>
                  <a:pt x="0" y="1"/>
                </a:moveTo>
                <a:lnTo>
                  <a:pt x="8566207" y="1"/>
                </a:lnTo>
                <a:lnTo>
                  <a:pt x="8580495" y="6325"/>
                </a:lnTo>
                <a:cubicBezTo>
                  <a:pt x="8596450" y="-2564"/>
                  <a:pt x="8595265" y="32752"/>
                  <a:pt x="8623441" y="22251"/>
                </a:cubicBezTo>
                <a:cubicBezTo>
                  <a:pt x="8636141" y="23328"/>
                  <a:pt x="8634367" y="8204"/>
                  <a:pt x="8656693" y="12785"/>
                </a:cubicBezTo>
                <a:cubicBezTo>
                  <a:pt x="8700150" y="13"/>
                  <a:pt x="8728803" y="25903"/>
                  <a:pt x="8760926" y="28552"/>
                </a:cubicBezTo>
                <a:cubicBezTo>
                  <a:pt x="8796379" y="33892"/>
                  <a:pt x="8767843" y="35157"/>
                  <a:pt x="8818432" y="25135"/>
                </a:cubicBezTo>
                <a:cubicBezTo>
                  <a:pt x="8835233" y="31594"/>
                  <a:pt x="8854495" y="41940"/>
                  <a:pt x="8865264" y="49656"/>
                </a:cubicBezTo>
                <a:cubicBezTo>
                  <a:pt x="8857890" y="60263"/>
                  <a:pt x="8895296" y="61476"/>
                  <a:pt x="8883048" y="71429"/>
                </a:cubicBezTo>
                <a:cubicBezTo>
                  <a:pt x="8889978" y="84293"/>
                  <a:pt x="8901886" y="68582"/>
                  <a:pt x="8909255" y="80078"/>
                </a:cubicBezTo>
                <a:cubicBezTo>
                  <a:pt x="8919916" y="81887"/>
                  <a:pt x="8934174" y="78230"/>
                  <a:pt x="8947015" y="82283"/>
                </a:cubicBezTo>
                <a:cubicBezTo>
                  <a:pt x="8966581" y="79993"/>
                  <a:pt x="8965299" y="92691"/>
                  <a:pt x="8986296" y="104392"/>
                </a:cubicBezTo>
                <a:cubicBezTo>
                  <a:pt x="8998619" y="100189"/>
                  <a:pt x="9005185" y="105378"/>
                  <a:pt x="9010342" y="113680"/>
                </a:cubicBezTo>
                <a:cubicBezTo>
                  <a:pt x="9033677" y="117644"/>
                  <a:pt x="9050566" y="132521"/>
                  <a:pt x="9074515" y="142811"/>
                </a:cubicBezTo>
                <a:cubicBezTo>
                  <a:pt x="9104989" y="142213"/>
                  <a:pt x="9112015" y="163935"/>
                  <a:pt x="9137640" y="174857"/>
                </a:cubicBezTo>
                <a:cubicBezTo>
                  <a:pt x="9156929" y="185799"/>
                  <a:pt x="9176414" y="202560"/>
                  <a:pt x="9190250" y="208462"/>
                </a:cubicBezTo>
                <a:lnTo>
                  <a:pt x="9220655" y="210269"/>
                </a:lnTo>
                <a:cubicBezTo>
                  <a:pt x="9224695" y="223750"/>
                  <a:pt x="9260439" y="214336"/>
                  <a:pt x="9250811" y="236979"/>
                </a:cubicBezTo>
                <a:cubicBezTo>
                  <a:pt x="9262973" y="236901"/>
                  <a:pt x="9272562" y="228397"/>
                  <a:pt x="9264615" y="242987"/>
                </a:cubicBezTo>
                <a:cubicBezTo>
                  <a:pt x="9268503" y="243398"/>
                  <a:pt x="9270522" y="245072"/>
                  <a:pt x="9271677" y="247371"/>
                </a:cubicBezTo>
                <a:cubicBezTo>
                  <a:pt x="9277419" y="248183"/>
                  <a:pt x="9288867" y="248375"/>
                  <a:pt x="9299065" y="247855"/>
                </a:cubicBezTo>
                <a:lnTo>
                  <a:pt x="9332868" y="244249"/>
                </a:lnTo>
                <a:cubicBezTo>
                  <a:pt x="9336002" y="242898"/>
                  <a:pt x="9340020" y="242743"/>
                  <a:pt x="9346015" y="245298"/>
                </a:cubicBezTo>
                <a:lnTo>
                  <a:pt x="9347277" y="246358"/>
                </a:lnTo>
                <a:lnTo>
                  <a:pt x="9387287" y="236666"/>
                </a:lnTo>
                <a:cubicBezTo>
                  <a:pt x="9391235" y="235211"/>
                  <a:pt x="9412590" y="236679"/>
                  <a:pt x="9415916" y="233766"/>
                </a:cubicBezTo>
                <a:cubicBezTo>
                  <a:pt x="9447394" y="257241"/>
                  <a:pt x="9471660" y="239495"/>
                  <a:pt x="9510093" y="248856"/>
                </a:cubicBezTo>
                <a:cubicBezTo>
                  <a:pt x="9555096" y="251770"/>
                  <a:pt x="9610638" y="251812"/>
                  <a:pt x="9640041" y="254782"/>
                </a:cubicBezTo>
                <a:cubicBezTo>
                  <a:pt x="9694482" y="260083"/>
                  <a:pt x="9729092" y="265495"/>
                  <a:pt x="9762595" y="273598"/>
                </a:cubicBezTo>
                <a:cubicBezTo>
                  <a:pt x="9781666" y="300921"/>
                  <a:pt x="9780748" y="280723"/>
                  <a:pt x="9805759" y="289280"/>
                </a:cubicBezTo>
                <a:cubicBezTo>
                  <a:pt x="9804269" y="266709"/>
                  <a:pt x="9869649" y="320524"/>
                  <a:pt x="9877476" y="296578"/>
                </a:cubicBezTo>
                <a:cubicBezTo>
                  <a:pt x="9881780" y="298894"/>
                  <a:pt x="9885702" y="301892"/>
                  <a:pt x="9889580" y="305081"/>
                </a:cubicBezTo>
                <a:lnTo>
                  <a:pt x="9891616" y="306739"/>
                </a:lnTo>
                <a:lnTo>
                  <a:pt x="9900873" y="309194"/>
                </a:lnTo>
                <a:lnTo>
                  <a:pt x="9902100" y="315114"/>
                </a:lnTo>
                <a:lnTo>
                  <a:pt x="9915042" y="322554"/>
                </a:lnTo>
                <a:cubicBezTo>
                  <a:pt x="9920101" y="324533"/>
                  <a:pt x="9925796" y="325716"/>
                  <a:pt x="9932465" y="325613"/>
                </a:cubicBezTo>
                <a:cubicBezTo>
                  <a:pt x="9956735" y="316194"/>
                  <a:pt x="9986500" y="347179"/>
                  <a:pt x="10016712" y="334288"/>
                </a:cubicBezTo>
                <a:cubicBezTo>
                  <a:pt x="10027669" y="331507"/>
                  <a:pt x="10060637" y="334882"/>
                  <a:pt x="10066292" y="342820"/>
                </a:cubicBezTo>
                <a:cubicBezTo>
                  <a:pt x="10073046" y="345028"/>
                  <a:pt x="10081283" y="343118"/>
                  <a:pt x="10083830" y="351309"/>
                </a:cubicBezTo>
                <a:cubicBezTo>
                  <a:pt x="10088320" y="361292"/>
                  <a:pt x="10113512" y="348705"/>
                  <a:pt x="10109192" y="359635"/>
                </a:cubicBezTo>
                <a:cubicBezTo>
                  <a:pt x="10127052" y="351064"/>
                  <a:pt x="10139009" y="372201"/>
                  <a:pt x="10152949" y="378393"/>
                </a:cubicBezTo>
                <a:cubicBezTo>
                  <a:pt x="10167179" y="369581"/>
                  <a:pt x="10185926" y="377139"/>
                  <a:pt x="10217015" y="382407"/>
                </a:cubicBezTo>
                <a:cubicBezTo>
                  <a:pt x="10232710" y="372150"/>
                  <a:pt x="10234405" y="400236"/>
                  <a:pt x="10263104" y="387329"/>
                </a:cubicBezTo>
                <a:cubicBezTo>
                  <a:pt x="10277138" y="387333"/>
                  <a:pt x="10293605" y="396852"/>
                  <a:pt x="10318870" y="396554"/>
                </a:cubicBezTo>
                <a:cubicBezTo>
                  <a:pt x="10363783" y="380077"/>
                  <a:pt x="10379208" y="385607"/>
                  <a:pt x="10414695" y="385544"/>
                </a:cubicBezTo>
                <a:cubicBezTo>
                  <a:pt x="10454315" y="387894"/>
                  <a:pt x="10422969" y="409565"/>
                  <a:pt x="10476169" y="395241"/>
                </a:cubicBezTo>
                <a:cubicBezTo>
                  <a:pt x="10479514" y="404597"/>
                  <a:pt x="10485606" y="405823"/>
                  <a:pt x="10496942" y="403045"/>
                </a:cubicBezTo>
                <a:cubicBezTo>
                  <a:pt x="10516050" y="404835"/>
                  <a:pt x="10509763" y="426432"/>
                  <a:pt x="10531810" y="415850"/>
                </a:cubicBezTo>
                <a:cubicBezTo>
                  <a:pt x="10525784" y="427103"/>
                  <a:pt x="10566751" y="425153"/>
                  <a:pt x="10555295" y="436163"/>
                </a:cubicBezTo>
                <a:cubicBezTo>
                  <a:pt x="10563894" y="440449"/>
                  <a:pt x="10579000" y="435050"/>
                  <a:pt x="10590465" y="434499"/>
                </a:cubicBezTo>
                <a:lnTo>
                  <a:pt x="10624082" y="432854"/>
                </a:lnTo>
                <a:lnTo>
                  <a:pt x="10650274" y="426692"/>
                </a:lnTo>
                <a:lnTo>
                  <a:pt x="10679600" y="425001"/>
                </a:lnTo>
                <a:cubicBezTo>
                  <a:pt x="10690906" y="436538"/>
                  <a:pt x="10711798" y="418711"/>
                  <a:pt x="10743440" y="420137"/>
                </a:cubicBezTo>
                <a:cubicBezTo>
                  <a:pt x="10755757" y="433383"/>
                  <a:pt x="10764779" y="420940"/>
                  <a:pt x="10788958" y="439490"/>
                </a:cubicBezTo>
                <a:cubicBezTo>
                  <a:pt x="10790141" y="438044"/>
                  <a:pt x="10791575" y="436742"/>
                  <a:pt x="10793215" y="435623"/>
                </a:cubicBezTo>
                <a:cubicBezTo>
                  <a:pt x="10802745" y="429122"/>
                  <a:pt x="10817024" y="430102"/>
                  <a:pt x="10825107" y="437813"/>
                </a:cubicBezTo>
                <a:cubicBezTo>
                  <a:pt x="10864000" y="463233"/>
                  <a:pt x="10894006" y="454973"/>
                  <a:pt x="10928403" y="462494"/>
                </a:cubicBezTo>
                <a:cubicBezTo>
                  <a:pt x="10967490" y="468543"/>
                  <a:pt x="10950288" y="451529"/>
                  <a:pt x="10997825" y="476604"/>
                </a:cubicBezTo>
                <a:cubicBezTo>
                  <a:pt x="11003717" y="468233"/>
                  <a:pt x="11009973" y="468325"/>
                  <a:pt x="11020180" y="473402"/>
                </a:cubicBezTo>
                <a:cubicBezTo>
                  <a:pt x="11039218" y="475682"/>
                  <a:pt x="11039233" y="453416"/>
                  <a:pt x="11057619" y="468313"/>
                </a:cubicBezTo>
                <a:cubicBezTo>
                  <a:pt x="11054960" y="456133"/>
                  <a:pt x="11094137" y="466636"/>
                  <a:pt x="11086145" y="453550"/>
                </a:cubicBezTo>
                <a:cubicBezTo>
                  <a:pt x="11099304" y="443716"/>
                  <a:pt x="11104259" y="462063"/>
                  <a:pt x="11117235" y="453639"/>
                </a:cubicBezTo>
                <a:cubicBezTo>
                  <a:pt x="11129084" y="455268"/>
                  <a:pt x="11142094" y="452520"/>
                  <a:pt x="11157240" y="452736"/>
                </a:cubicBezTo>
                <a:cubicBezTo>
                  <a:pt x="11176367" y="460954"/>
                  <a:pt x="11180975" y="459313"/>
                  <a:pt x="11208113" y="454938"/>
                </a:cubicBezTo>
                <a:cubicBezTo>
                  <a:pt x="11218869" y="462688"/>
                  <a:pt x="11228070" y="459893"/>
                  <a:pt x="11237272" y="453759"/>
                </a:cubicBezTo>
                <a:cubicBezTo>
                  <a:pt x="11263210" y="457321"/>
                  <a:pt x="11287590" y="448707"/>
                  <a:pt x="11317118" y="446565"/>
                </a:cubicBezTo>
                <a:cubicBezTo>
                  <a:pt x="11348294" y="456600"/>
                  <a:pt x="11365692" y="438539"/>
                  <a:pt x="11397244" y="436328"/>
                </a:cubicBezTo>
                <a:cubicBezTo>
                  <a:pt x="11430655" y="434974"/>
                  <a:pt x="11419244" y="410859"/>
                  <a:pt x="11445551" y="413161"/>
                </a:cubicBezTo>
                <a:cubicBezTo>
                  <a:pt x="11487482" y="431762"/>
                  <a:pt x="11445376" y="398242"/>
                  <a:pt x="11511323" y="406594"/>
                </a:cubicBezTo>
                <a:cubicBezTo>
                  <a:pt x="11536725" y="407483"/>
                  <a:pt x="11575643" y="413680"/>
                  <a:pt x="11597961" y="418494"/>
                </a:cubicBezTo>
                <a:cubicBezTo>
                  <a:pt x="11639085" y="409038"/>
                  <a:pt x="11615701" y="437546"/>
                  <a:pt x="11645230" y="435478"/>
                </a:cubicBezTo>
                <a:cubicBezTo>
                  <a:pt x="11669338" y="423894"/>
                  <a:pt x="11677700" y="434234"/>
                  <a:pt x="11705300" y="426891"/>
                </a:cubicBezTo>
                <a:cubicBezTo>
                  <a:pt x="11713932" y="447476"/>
                  <a:pt x="11731056" y="425554"/>
                  <a:pt x="11741537" y="431597"/>
                </a:cubicBezTo>
                <a:cubicBezTo>
                  <a:pt x="11759214" y="408416"/>
                  <a:pt x="11789606" y="440304"/>
                  <a:pt x="11807360" y="440354"/>
                </a:cubicBezTo>
                <a:cubicBezTo>
                  <a:pt x="11837349" y="436802"/>
                  <a:pt x="11863234" y="427342"/>
                  <a:pt x="11879039" y="451064"/>
                </a:cubicBezTo>
                <a:cubicBezTo>
                  <a:pt x="11900042" y="450060"/>
                  <a:pt x="11907251" y="444749"/>
                  <a:pt x="11926320" y="448453"/>
                </a:cubicBezTo>
                <a:cubicBezTo>
                  <a:pt x="11947469" y="458311"/>
                  <a:pt x="11989353" y="463338"/>
                  <a:pt x="12007572" y="469756"/>
                </a:cubicBezTo>
                <a:cubicBezTo>
                  <a:pt x="12033154" y="476583"/>
                  <a:pt x="12062750" y="486163"/>
                  <a:pt x="12079811" y="489415"/>
                </a:cubicBezTo>
                <a:cubicBezTo>
                  <a:pt x="12083484" y="497368"/>
                  <a:pt x="12087992" y="497010"/>
                  <a:pt x="12095813" y="492801"/>
                </a:cubicBezTo>
                <a:cubicBezTo>
                  <a:pt x="12119374" y="491449"/>
                  <a:pt x="12146391" y="502966"/>
                  <a:pt x="12171404" y="515934"/>
                </a:cubicBezTo>
                <a:lnTo>
                  <a:pt x="12191999" y="527050"/>
                </a:lnTo>
                <a:lnTo>
                  <a:pt x="12191999" y="6858001"/>
                </a:lnTo>
                <a:lnTo>
                  <a:pt x="0" y="6858001"/>
                </a:lnTo>
                <a:close/>
                <a:moveTo>
                  <a:pt x="8566205" y="0"/>
                </a:moveTo>
                <a:lnTo>
                  <a:pt x="12192000" y="0"/>
                </a:lnTo>
                <a:lnTo>
                  <a:pt x="12192000" y="527050"/>
                </a:lnTo>
                <a:lnTo>
                  <a:pt x="12191999" y="527050"/>
                </a:lnTo>
                <a:lnTo>
                  <a:pt x="12191999" y="1"/>
                </a:lnTo>
                <a:lnTo>
                  <a:pt x="8566207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DAAA2-78DB-BD1C-06EA-D747B2754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482" y="5886450"/>
            <a:ext cx="6989548" cy="752889"/>
          </a:xfrm>
        </p:spPr>
        <p:txBody>
          <a:bodyPr anchor="t">
            <a:normAutofit/>
          </a:bodyPr>
          <a:lstStyle/>
          <a:p>
            <a:pPr algn="l"/>
            <a:r>
              <a:rPr lang="en-GB" sz="2400">
                <a:latin typeface="Helvetica" pitchFamily="2" charset="0"/>
              </a:rPr>
              <a:t>Christmas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52471-0B99-5A9B-DACD-53DA6E7B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482" y="5403849"/>
            <a:ext cx="5553331" cy="482599"/>
          </a:xfrm>
        </p:spPr>
        <p:txBody>
          <a:bodyPr anchor="b">
            <a:normAutofit/>
          </a:bodyPr>
          <a:lstStyle/>
          <a:p>
            <a:pPr algn="l"/>
            <a:r>
              <a:rPr lang="en-GB" sz="1800">
                <a:latin typeface="Helvetica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916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7C796-3DCE-3614-F710-B06DD990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7" name="Rectangle 13326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9" name="Rectangle 13328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4B23C-DF4C-74D5-4C59-0A8B0036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</p:spPr>
        <p:txBody>
          <a:bodyPr>
            <a:normAutofit/>
          </a:bodyPr>
          <a:lstStyle/>
          <a:p>
            <a:pPr algn="ctr"/>
            <a:r>
              <a:rPr lang="en-GB"/>
              <a:t>Question 7</a:t>
            </a: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0B128C14-AE6E-64AA-15D8-E4FCACBD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6" b="5617"/>
          <a:stretch/>
        </p:blipFill>
        <p:spPr bwMode="auto"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2672-49BB-16DB-5D1B-F319314BD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9" y="2147356"/>
            <a:ext cx="3885061" cy="4107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Which famous </a:t>
            </a:r>
            <a:r>
              <a:rPr lang="en-GB" sz="3200" b="1" dirty="0"/>
              <a:t>Cathedral</a:t>
            </a:r>
            <a:r>
              <a:rPr lang="en-GB" sz="3200" dirty="0"/>
              <a:t> reopened in December 2024 following major fire damage in April 2019?</a:t>
            </a:r>
          </a:p>
        </p:txBody>
      </p:sp>
    </p:spTree>
    <p:extLst>
      <p:ext uri="{BB962C8B-B14F-4D97-AF65-F5344CB8AC3E}">
        <p14:creationId xmlns:p14="http://schemas.microsoft.com/office/powerpoint/2010/main" val="79544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085" y="376709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428" y="1519454"/>
            <a:ext cx="5921304" cy="297180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dirty="0"/>
              <a:t>Labour’s Keir Starmer became Prime Minister of the United Kingdom in 2024, following 14 years of Conservative Prime Ministers. Who was the previous Labour </a:t>
            </a:r>
            <a:r>
              <a:rPr lang="en-GB" sz="3200" b="1" dirty="0"/>
              <a:t>Prime minister</a:t>
            </a:r>
            <a:r>
              <a:rPr lang="en-GB" sz="3200" dirty="0"/>
              <a:t>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6018535" y="5121667"/>
            <a:ext cx="2932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answer is not Tony Blair!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5900187" y="4981571"/>
            <a:ext cx="3228084" cy="12728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DABDA-76D2-B0B2-48F1-089F46A8B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24"/>
            <a:ext cx="5428160" cy="6828976"/>
          </a:xfrm>
          <a:prstGeom prst="rect">
            <a:avLst/>
          </a:prstGeom>
        </p:spPr>
      </p:pic>
      <p:pic>
        <p:nvPicPr>
          <p:cNvPr id="4098" name="Picture 2" descr="The Rt Hon Gordon Brown">
            <a:extLst>
              <a:ext uri="{FF2B5EF4-FFF2-40B4-BE49-F238E27FC236}">
                <a16:creationId xmlns:a16="http://schemas.microsoft.com/office/drawing/2014/main" id="{24ABBF38-A122-1167-F463-D31A9CC9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992" y="4981571"/>
            <a:ext cx="1909209" cy="127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A84DE-B3C2-E76F-393B-DAC165D5DAA3}"/>
              </a:ext>
            </a:extLst>
          </p:cNvPr>
          <p:cNvSpPr/>
          <p:nvPr/>
        </p:nvSpPr>
        <p:spPr>
          <a:xfrm>
            <a:off x="9233031" y="4981571"/>
            <a:ext cx="2260879" cy="12728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5416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2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musical anagrams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0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67FA-F824-D3C3-32EB-74951335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Musical ANAGRAMS 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ADD6-D618-1BDA-4203-A7C47759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56" y="1825624"/>
            <a:ext cx="10681398" cy="44287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Unscramble each pair. In each case, (a) is the title of a 2024 UK Number 1 single and (b) is the corresponding artist or band.</a:t>
            </a:r>
          </a:p>
          <a:p>
            <a:pPr marL="0" indent="0">
              <a:buNone/>
            </a:pPr>
            <a:r>
              <a:rPr lang="en-GB" sz="2400" dirty="0"/>
              <a:t>(Any punctuation and accents on letters have been ignored. In cases of artist collaboration, only the main artist is given.)</a:t>
            </a:r>
          </a:p>
          <a:p>
            <a:pPr marL="0" indent="0">
              <a:buNone/>
            </a:pPr>
            <a:endParaRPr lang="en-GB" sz="2400" dirty="0"/>
          </a:p>
          <a:p>
            <a:pPr marL="457200" indent="-457200">
              <a:buAutoNum type="arabicParenR"/>
            </a:pPr>
            <a:r>
              <a:rPr lang="en-GB" sz="2400" dirty="0"/>
              <a:t>(a) MOST EXHALED [5,4,2]		(b) BEEN COY [7]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400" dirty="0"/>
              <a:t>(a) SEES PROS [8]			(b) PRANCER ABSTAINER [7,9]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400" dirty="0"/>
              <a:t>(a) ALSO SIGNOR[6,4]			(b) ZEE PIG RIP [4,5]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400" dirty="0"/>
              <a:t>(a) USES G[5]				(b) XX RICH CAL[5,3]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400" dirty="0"/>
              <a:t>(a) MR SALSA STITCH [4,9]		(b) MWAH [4] </a:t>
            </a:r>
          </a:p>
          <a:p>
            <a:pPr marL="457200" indent="-457200">
              <a:buAutoNum type="arabicParenR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1029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7A7CF-4086-0BCA-C177-4EEE9F86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32-441E-CF9C-F264-0D945E511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3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Film &amp; TV</a:t>
            </a:r>
          </a:p>
        </p:txBody>
      </p:sp>
      <p:pic>
        <p:nvPicPr>
          <p:cNvPr id="1030" name="Picture 6" descr="Free camera cinema film vector">
            <a:extLst>
              <a:ext uri="{FF2B5EF4-FFF2-40B4-BE49-F238E27FC236}">
                <a16:creationId xmlns:a16="http://schemas.microsoft.com/office/drawing/2014/main" id="{3E67C130-E53D-28A2-855C-051D2866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6" y="2252578"/>
            <a:ext cx="2381779" cy="46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75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8304E7-27B9-4B32-B734-39819455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D278F6-3BB7-495D-ACAC-035E55A3F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3150" cy="6858000"/>
          </a:xfrm>
          <a:custGeom>
            <a:avLst/>
            <a:gdLst>
              <a:gd name="connsiteX0" fmla="*/ 0 w 5773150"/>
              <a:gd name="connsiteY0" fmla="*/ 0 h 6858000"/>
              <a:gd name="connsiteX1" fmla="*/ 5743678 w 5773150"/>
              <a:gd name="connsiteY1" fmla="*/ 0 h 6858000"/>
              <a:gd name="connsiteX2" fmla="*/ 5751391 w 5773150"/>
              <a:gd name="connsiteY2" fmla="*/ 30573 h 6858000"/>
              <a:gd name="connsiteX3" fmla="*/ 5766902 w 5773150"/>
              <a:gd name="connsiteY3" fmla="*/ 64019 h 6858000"/>
              <a:gd name="connsiteX4" fmla="*/ 5766384 w 5773150"/>
              <a:gd name="connsiteY4" fmla="*/ 102070 h 6858000"/>
              <a:gd name="connsiteX5" fmla="*/ 5761277 w 5773150"/>
              <a:gd name="connsiteY5" fmla="*/ 107443 h 6858000"/>
              <a:gd name="connsiteX6" fmla="*/ 5752316 w 5773150"/>
              <a:gd name="connsiteY6" fmla="*/ 295258 h 6858000"/>
              <a:gd name="connsiteX7" fmla="*/ 5746314 w 5773150"/>
              <a:gd name="connsiteY7" fmla="*/ 327740 h 6858000"/>
              <a:gd name="connsiteX8" fmla="*/ 5738881 w 5773150"/>
              <a:gd name="connsiteY8" fmla="*/ 351315 h 6858000"/>
              <a:gd name="connsiteX9" fmla="*/ 5736461 w 5773150"/>
              <a:gd name="connsiteY9" fmla="*/ 411657 h 6858000"/>
              <a:gd name="connsiteX10" fmla="*/ 5739349 w 5773150"/>
              <a:gd name="connsiteY10" fmla="*/ 511819 h 6858000"/>
              <a:gd name="connsiteX11" fmla="*/ 5738426 w 5773150"/>
              <a:gd name="connsiteY11" fmla="*/ 533052 h 6858000"/>
              <a:gd name="connsiteX12" fmla="*/ 5731528 w 5773150"/>
              <a:gd name="connsiteY12" fmla="*/ 550926 h 6858000"/>
              <a:gd name="connsiteX13" fmla="*/ 5724607 w 5773150"/>
              <a:gd name="connsiteY13" fmla="*/ 554743 h 6858000"/>
              <a:gd name="connsiteX14" fmla="*/ 5723119 w 5773150"/>
              <a:gd name="connsiteY14" fmla="*/ 566363 h 6858000"/>
              <a:gd name="connsiteX15" fmla="*/ 5721446 w 5773150"/>
              <a:gd name="connsiteY15" fmla="*/ 569374 h 6858000"/>
              <a:gd name="connsiteX16" fmla="*/ 5727098 w 5773150"/>
              <a:gd name="connsiteY16" fmla="*/ 625703 h 6858000"/>
              <a:gd name="connsiteX17" fmla="*/ 5718199 w 5773150"/>
              <a:gd name="connsiteY17" fmla="*/ 672062 h 6858000"/>
              <a:gd name="connsiteX18" fmla="*/ 5721559 w 5773150"/>
              <a:gd name="connsiteY18" fmla="*/ 799708 h 6858000"/>
              <a:gd name="connsiteX19" fmla="*/ 5706600 w 5773150"/>
              <a:gd name="connsiteY19" fmla="*/ 996786 h 6858000"/>
              <a:gd name="connsiteX20" fmla="*/ 5698779 w 5773150"/>
              <a:gd name="connsiteY20" fmla="*/ 1123394 h 6858000"/>
              <a:gd name="connsiteX21" fmla="*/ 5731557 w 5773150"/>
              <a:gd name="connsiteY21" fmla="*/ 1202870 h 6858000"/>
              <a:gd name="connsiteX22" fmla="*/ 5736580 w 5773150"/>
              <a:gd name="connsiteY22" fmla="*/ 1215292 h 6858000"/>
              <a:gd name="connsiteX23" fmla="*/ 5735505 w 5773150"/>
              <a:gd name="connsiteY23" fmla="*/ 1217172 h 6858000"/>
              <a:gd name="connsiteX24" fmla="*/ 5736321 w 5773150"/>
              <a:gd name="connsiteY24" fmla="*/ 1232680 h 6858000"/>
              <a:gd name="connsiteX25" fmla="*/ 5739880 w 5773150"/>
              <a:gd name="connsiteY25" fmla="*/ 1235358 h 6858000"/>
              <a:gd name="connsiteX26" fmla="*/ 5741500 w 5773150"/>
              <a:gd name="connsiteY26" fmla="*/ 1245773 h 6858000"/>
              <a:gd name="connsiteX27" fmla="*/ 5747543 w 5773150"/>
              <a:gd name="connsiteY27" fmla="*/ 1265687 h 6858000"/>
              <a:gd name="connsiteX28" fmla="*/ 5746000 w 5773150"/>
              <a:gd name="connsiteY28" fmla="*/ 1269978 h 6858000"/>
              <a:gd name="connsiteX29" fmla="*/ 5713210 w 5773150"/>
              <a:gd name="connsiteY29" fmla="*/ 1375228 h 6858000"/>
              <a:gd name="connsiteX30" fmla="*/ 5718231 w 5773150"/>
              <a:gd name="connsiteY30" fmla="*/ 1407489 h 6858000"/>
              <a:gd name="connsiteX31" fmla="*/ 5718549 w 5773150"/>
              <a:gd name="connsiteY31" fmla="*/ 1414144 h 6858000"/>
              <a:gd name="connsiteX32" fmla="*/ 5718270 w 5773150"/>
              <a:gd name="connsiteY32" fmla="*/ 1414342 h 6858000"/>
              <a:gd name="connsiteX33" fmla="*/ 5718039 w 5773150"/>
              <a:gd name="connsiteY33" fmla="*/ 1421494 h 6858000"/>
              <a:gd name="connsiteX34" fmla="*/ 5719130 w 5773150"/>
              <a:gd name="connsiteY34" fmla="*/ 1426276 h 6858000"/>
              <a:gd name="connsiteX35" fmla="*/ 5719749 w 5773150"/>
              <a:gd name="connsiteY35" fmla="*/ 1439183 h 6858000"/>
              <a:gd name="connsiteX36" fmla="*/ 5718068 w 5773150"/>
              <a:gd name="connsiteY36" fmla="*/ 1444070 h 6858000"/>
              <a:gd name="connsiteX37" fmla="*/ 5683760 w 5773150"/>
              <a:gd name="connsiteY37" fmla="*/ 1484872 h 6858000"/>
              <a:gd name="connsiteX38" fmla="*/ 5655213 w 5773150"/>
              <a:gd name="connsiteY38" fmla="*/ 1570335 h 6858000"/>
              <a:gd name="connsiteX39" fmla="*/ 5630336 w 5773150"/>
              <a:gd name="connsiteY39" fmla="*/ 1655809 h 6858000"/>
              <a:gd name="connsiteX40" fmla="*/ 5622971 w 5773150"/>
              <a:gd name="connsiteY40" fmla="*/ 1687176 h 6858000"/>
              <a:gd name="connsiteX41" fmla="*/ 5602601 w 5773150"/>
              <a:gd name="connsiteY41" fmla="*/ 1741240 h 6858000"/>
              <a:gd name="connsiteX42" fmla="*/ 5588781 w 5773150"/>
              <a:gd name="connsiteY42" fmla="*/ 1764858 h 6858000"/>
              <a:gd name="connsiteX43" fmla="*/ 5588947 w 5773150"/>
              <a:gd name="connsiteY43" fmla="*/ 1766091 h 6858000"/>
              <a:gd name="connsiteX44" fmla="*/ 5585214 w 5773150"/>
              <a:gd name="connsiteY44" fmla="*/ 1767564 h 6858000"/>
              <a:gd name="connsiteX45" fmla="*/ 5582552 w 5773150"/>
              <a:gd name="connsiteY45" fmla="*/ 1771907 h 6858000"/>
              <a:gd name="connsiteX46" fmla="*/ 5580211 w 5773150"/>
              <a:gd name="connsiteY46" fmla="*/ 1785016 h 6858000"/>
              <a:gd name="connsiteX47" fmla="*/ 5580144 w 5773150"/>
              <a:gd name="connsiteY47" fmla="*/ 1790155 h 6858000"/>
              <a:gd name="connsiteX48" fmla="*/ 5578316 w 5773150"/>
              <a:gd name="connsiteY48" fmla="*/ 1797230 h 6858000"/>
              <a:gd name="connsiteX49" fmla="*/ 5578012 w 5773150"/>
              <a:gd name="connsiteY49" fmla="*/ 1797341 h 6858000"/>
              <a:gd name="connsiteX50" fmla="*/ 5576805 w 5773150"/>
              <a:gd name="connsiteY50" fmla="*/ 1804097 h 6858000"/>
              <a:gd name="connsiteX51" fmla="*/ 5574175 w 5773150"/>
              <a:gd name="connsiteY51" fmla="*/ 1837992 h 6858000"/>
              <a:gd name="connsiteX52" fmla="*/ 5538573 w 5773150"/>
              <a:gd name="connsiteY52" fmla="*/ 1874590 h 6858000"/>
              <a:gd name="connsiteX53" fmla="*/ 5529775 w 5773150"/>
              <a:gd name="connsiteY53" fmla="*/ 1891237 h 6858000"/>
              <a:gd name="connsiteX54" fmla="*/ 5523694 w 5773150"/>
              <a:gd name="connsiteY54" fmla="*/ 1899776 h 6858000"/>
              <a:gd name="connsiteX55" fmla="*/ 5522424 w 5773150"/>
              <a:gd name="connsiteY55" fmla="*/ 1900078 h 6858000"/>
              <a:gd name="connsiteX56" fmla="*/ 5520031 w 5773150"/>
              <a:gd name="connsiteY56" fmla="*/ 1932606 h 6858000"/>
              <a:gd name="connsiteX57" fmla="*/ 5517631 w 5773150"/>
              <a:gd name="connsiteY57" fmla="*/ 1936394 h 6858000"/>
              <a:gd name="connsiteX58" fmla="*/ 5518736 w 5773150"/>
              <a:gd name="connsiteY58" fmla="*/ 1958275 h 6858000"/>
              <a:gd name="connsiteX59" fmla="*/ 5520575 w 5773150"/>
              <a:gd name="connsiteY59" fmla="*/ 1973057 h 6858000"/>
              <a:gd name="connsiteX60" fmla="*/ 5494788 w 5773150"/>
              <a:gd name="connsiteY60" fmla="*/ 2160875 h 6858000"/>
              <a:gd name="connsiteX61" fmla="*/ 5495547 w 5773150"/>
              <a:gd name="connsiteY61" fmla="*/ 2270995 h 6858000"/>
              <a:gd name="connsiteX62" fmla="*/ 5473327 w 5773150"/>
              <a:gd name="connsiteY62" fmla="*/ 2341361 h 6858000"/>
              <a:gd name="connsiteX63" fmla="*/ 5444557 w 5773150"/>
              <a:gd name="connsiteY63" fmla="*/ 2359357 h 6858000"/>
              <a:gd name="connsiteX64" fmla="*/ 5410799 w 5773150"/>
              <a:gd name="connsiteY64" fmla="*/ 2539631 h 6858000"/>
              <a:gd name="connsiteX65" fmla="*/ 5392086 w 5773150"/>
              <a:gd name="connsiteY65" fmla="*/ 2583107 h 6858000"/>
              <a:gd name="connsiteX66" fmla="*/ 5396221 w 5773150"/>
              <a:gd name="connsiteY66" fmla="*/ 2626625 h 6858000"/>
              <a:gd name="connsiteX67" fmla="*/ 5384605 w 5773150"/>
              <a:gd name="connsiteY67" fmla="*/ 2641276 h 6858000"/>
              <a:gd name="connsiteX68" fmla="*/ 5382375 w 5773150"/>
              <a:gd name="connsiteY68" fmla="*/ 2643748 h 6858000"/>
              <a:gd name="connsiteX69" fmla="*/ 5378376 w 5773150"/>
              <a:gd name="connsiteY69" fmla="*/ 2654882 h 6858000"/>
              <a:gd name="connsiteX70" fmla="*/ 5371098 w 5773150"/>
              <a:gd name="connsiteY70" fmla="*/ 2656453 h 6858000"/>
              <a:gd name="connsiteX71" fmla="*/ 5360670 w 5773150"/>
              <a:gd name="connsiteY71" fmla="*/ 2672090 h 6858000"/>
              <a:gd name="connsiteX72" fmla="*/ 5355023 w 5773150"/>
              <a:gd name="connsiteY72" fmla="*/ 2693024 h 6858000"/>
              <a:gd name="connsiteX73" fmla="*/ 5334290 w 5773150"/>
              <a:gd name="connsiteY73" fmla="*/ 2767224 h 6858000"/>
              <a:gd name="connsiteX74" fmla="*/ 5334675 w 5773150"/>
              <a:gd name="connsiteY74" fmla="*/ 2780287 h 6858000"/>
              <a:gd name="connsiteX75" fmla="*/ 5318729 w 5773150"/>
              <a:gd name="connsiteY75" fmla="*/ 2818533 h 6858000"/>
              <a:gd name="connsiteX76" fmla="*/ 5308395 w 5773150"/>
              <a:gd name="connsiteY76" fmla="*/ 2853605 h 6858000"/>
              <a:gd name="connsiteX77" fmla="*/ 5305322 w 5773150"/>
              <a:gd name="connsiteY77" fmla="*/ 2877253 h 6858000"/>
              <a:gd name="connsiteX78" fmla="*/ 5301489 w 5773150"/>
              <a:gd name="connsiteY78" fmla="*/ 2882681 h 6858000"/>
              <a:gd name="connsiteX79" fmla="*/ 5294118 w 5773150"/>
              <a:gd name="connsiteY79" fmla="*/ 2905402 h 6858000"/>
              <a:gd name="connsiteX80" fmla="*/ 5294526 w 5773150"/>
              <a:gd name="connsiteY80" fmla="*/ 2918038 h 6858000"/>
              <a:gd name="connsiteX81" fmla="*/ 5283716 w 5773150"/>
              <a:gd name="connsiteY81" fmla="*/ 2927650 h 6858000"/>
              <a:gd name="connsiteX82" fmla="*/ 5277240 w 5773150"/>
              <a:gd name="connsiteY82" fmla="*/ 2929023 h 6858000"/>
              <a:gd name="connsiteX83" fmla="*/ 5275633 w 5773150"/>
              <a:gd name="connsiteY83" fmla="*/ 2946120 h 6858000"/>
              <a:gd name="connsiteX84" fmla="*/ 5266576 w 5773150"/>
              <a:gd name="connsiteY84" fmla="*/ 2958163 h 6858000"/>
              <a:gd name="connsiteX85" fmla="*/ 5267255 w 5773150"/>
              <a:gd name="connsiteY85" fmla="*/ 2970848 h 6858000"/>
              <a:gd name="connsiteX86" fmla="*/ 5265185 w 5773150"/>
              <a:gd name="connsiteY86" fmla="*/ 2975513 h 6858000"/>
              <a:gd name="connsiteX87" fmla="*/ 5259313 w 5773150"/>
              <a:gd name="connsiteY87" fmla="*/ 2986924 h 6858000"/>
              <a:gd name="connsiteX88" fmla="*/ 5247802 w 5773150"/>
              <a:gd name="connsiteY88" fmla="*/ 3006258 h 6858000"/>
              <a:gd name="connsiteX89" fmla="*/ 5245279 w 5773150"/>
              <a:gd name="connsiteY89" fmla="*/ 3012562 h 6858000"/>
              <a:gd name="connsiteX90" fmla="*/ 5232206 w 5773150"/>
              <a:gd name="connsiteY90" fmla="*/ 3024355 h 6858000"/>
              <a:gd name="connsiteX91" fmla="*/ 5217115 w 5773150"/>
              <a:gd name="connsiteY91" fmla="*/ 3049786 h 6858000"/>
              <a:gd name="connsiteX92" fmla="*/ 5176572 w 5773150"/>
              <a:gd name="connsiteY92" fmla="*/ 3090998 h 6858000"/>
              <a:gd name="connsiteX93" fmla="*/ 5155861 w 5773150"/>
              <a:gd name="connsiteY93" fmla="*/ 3116019 h 6858000"/>
              <a:gd name="connsiteX94" fmla="*/ 5138549 w 5773150"/>
              <a:gd name="connsiteY94" fmla="*/ 3132106 h 6858000"/>
              <a:gd name="connsiteX95" fmla="*/ 5106546 w 5773150"/>
              <a:gd name="connsiteY95" fmla="*/ 3184456 h 6858000"/>
              <a:gd name="connsiteX96" fmla="*/ 5058542 w 5773150"/>
              <a:gd name="connsiteY96" fmla="*/ 3275999 h 6858000"/>
              <a:gd name="connsiteX97" fmla="*/ 5047232 w 5773150"/>
              <a:gd name="connsiteY97" fmla="*/ 3294370 h 6858000"/>
              <a:gd name="connsiteX98" fmla="*/ 5033169 w 5773150"/>
              <a:gd name="connsiteY98" fmla="*/ 3305717 h 6858000"/>
              <a:gd name="connsiteX99" fmla="*/ 5026122 w 5773150"/>
              <a:gd name="connsiteY99" fmla="*/ 3304478 h 6858000"/>
              <a:gd name="connsiteX100" fmla="*/ 5019204 w 5773150"/>
              <a:gd name="connsiteY100" fmla="*/ 3313868 h 6858000"/>
              <a:gd name="connsiteX101" fmla="*/ 5016458 w 5773150"/>
              <a:gd name="connsiteY101" fmla="*/ 3315437 h 6858000"/>
              <a:gd name="connsiteX102" fmla="*/ 5001612 w 5773150"/>
              <a:gd name="connsiteY102" fmla="*/ 3325366 h 6858000"/>
              <a:gd name="connsiteX103" fmla="*/ 4992447 w 5773150"/>
              <a:gd name="connsiteY103" fmla="*/ 3369627 h 6858000"/>
              <a:gd name="connsiteX104" fmla="*/ 4962640 w 5773150"/>
              <a:gd name="connsiteY104" fmla="*/ 3405111 h 6858000"/>
              <a:gd name="connsiteX105" fmla="*/ 4885437 w 5773150"/>
              <a:gd name="connsiteY105" fmla="*/ 3542476 h 6858000"/>
              <a:gd name="connsiteX106" fmla="*/ 4847328 w 5773150"/>
              <a:gd name="connsiteY106" fmla="*/ 3575653 h 6858000"/>
              <a:gd name="connsiteX107" fmla="*/ 4767104 w 5773150"/>
              <a:gd name="connsiteY107" fmla="*/ 3661469 h 6858000"/>
              <a:gd name="connsiteX108" fmla="*/ 4704780 w 5773150"/>
              <a:gd name="connsiteY108" fmla="*/ 3873639 h 6858000"/>
              <a:gd name="connsiteX109" fmla="*/ 4706808 w 5773150"/>
              <a:gd name="connsiteY109" fmla="*/ 3888925 h 6858000"/>
              <a:gd name="connsiteX110" fmla="*/ 4704311 w 5773150"/>
              <a:gd name="connsiteY110" fmla="*/ 3903419 h 6858000"/>
              <a:gd name="connsiteX111" fmla="*/ 4702575 w 5773150"/>
              <a:gd name="connsiteY111" fmla="*/ 3904376 h 6858000"/>
              <a:gd name="connsiteX112" fmla="*/ 4695419 w 5773150"/>
              <a:gd name="connsiteY112" fmla="*/ 3918796 h 6858000"/>
              <a:gd name="connsiteX113" fmla="*/ 4696713 w 5773150"/>
              <a:gd name="connsiteY113" fmla="*/ 3923588 h 6858000"/>
              <a:gd name="connsiteX114" fmla="*/ 4692700 w 5773150"/>
              <a:gd name="connsiteY114" fmla="*/ 3933994 h 6858000"/>
              <a:gd name="connsiteX115" fmla="*/ 4687213 w 5773150"/>
              <a:gd name="connsiteY115" fmla="*/ 3955874 h 6858000"/>
              <a:gd name="connsiteX116" fmla="*/ 4683919 w 5773150"/>
              <a:gd name="connsiteY116" fmla="*/ 3958674 h 6858000"/>
              <a:gd name="connsiteX117" fmla="*/ 4606919 w 5773150"/>
              <a:gd name="connsiteY117" fmla="*/ 4030764 h 6858000"/>
              <a:gd name="connsiteX118" fmla="*/ 4591395 w 5773150"/>
              <a:gd name="connsiteY118" fmla="*/ 4069165 h 6858000"/>
              <a:gd name="connsiteX119" fmla="*/ 4591089 w 5773150"/>
              <a:gd name="connsiteY119" fmla="*/ 4069157 h 6858000"/>
              <a:gd name="connsiteX120" fmla="*/ 4587337 w 5773150"/>
              <a:gd name="connsiteY120" fmla="*/ 4075398 h 6858000"/>
              <a:gd name="connsiteX121" fmla="*/ 4585754 w 5773150"/>
              <a:gd name="connsiteY121" fmla="*/ 4080409 h 6858000"/>
              <a:gd name="connsiteX122" fmla="*/ 4576058 w 5773150"/>
              <a:gd name="connsiteY122" fmla="*/ 4095613 h 6858000"/>
              <a:gd name="connsiteX123" fmla="*/ 4572245 w 5773150"/>
              <a:gd name="connsiteY123" fmla="*/ 4095632 h 6858000"/>
              <a:gd name="connsiteX124" fmla="*/ 4572030 w 5773150"/>
              <a:gd name="connsiteY124" fmla="*/ 4096903 h 6858000"/>
              <a:gd name="connsiteX125" fmla="*/ 4454298 w 5773150"/>
              <a:gd name="connsiteY125" fmla="*/ 4262280 h 6858000"/>
              <a:gd name="connsiteX126" fmla="*/ 4403153 w 5773150"/>
              <a:gd name="connsiteY126" fmla="*/ 4335179 h 6858000"/>
              <a:gd name="connsiteX127" fmla="*/ 4360039 w 5773150"/>
              <a:gd name="connsiteY127" fmla="*/ 4362080 h 6858000"/>
              <a:gd name="connsiteX128" fmla="*/ 4357068 w 5773150"/>
              <a:gd name="connsiteY128" fmla="*/ 4366231 h 6858000"/>
              <a:gd name="connsiteX129" fmla="*/ 4353801 w 5773150"/>
              <a:gd name="connsiteY129" fmla="*/ 4379126 h 6858000"/>
              <a:gd name="connsiteX130" fmla="*/ 4353370 w 5773150"/>
              <a:gd name="connsiteY130" fmla="*/ 4384233 h 6858000"/>
              <a:gd name="connsiteX131" fmla="*/ 4351043 w 5773150"/>
              <a:gd name="connsiteY131" fmla="*/ 4391157 h 6858000"/>
              <a:gd name="connsiteX132" fmla="*/ 4350731 w 5773150"/>
              <a:gd name="connsiteY132" fmla="*/ 4391247 h 6858000"/>
              <a:gd name="connsiteX133" fmla="*/ 4349047 w 5773150"/>
              <a:gd name="connsiteY133" fmla="*/ 4397893 h 6858000"/>
              <a:gd name="connsiteX134" fmla="*/ 4344022 w 5773150"/>
              <a:gd name="connsiteY134" fmla="*/ 4431453 h 6858000"/>
              <a:gd name="connsiteX135" fmla="*/ 4305819 w 5773150"/>
              <a:gd name="connsiteY135" fmla="*/ 4465595 h 6858000"/>
              <a:gd name="connsiteX136" fmla="*/ 4295842 w 5773150"/>
              <a:gd name="connsiteY136" fmla="*/ 4481597 h 6858000"/>
              <a:gd name="connsiteX137" fmla="*/ 4289154 w 5773150"/>
              <a:gd name="connsiteY137" fmla="*/ 4489703 h 6858000"/>
              <a:gd name="connsiteX138" fmla="*/ 4287862 w 5773150"/>
              <a:gd name="connsiteY138" fmla="*/ 4489926 h 6858000"/>
              <a:gd name="connsiteX139" fmla="*/ 4283172 w 5773150"/>
              <a:gd name="connsiteY139" fmla="*/ 4522137 h 6858000"/>
              <a:gd name="connsiteX140" fmla="*/ 4280503 w 5773150"/>
              <a:gd name="connsiteY140" fmla="*/ 4525754 h 6858000"/>
              <a:gd name="connsiteX141" fmla="*/ 4280064 w 5773150"/>
              <a:gd name="connsiteY141" fmla="*/ 4547595 h 6858000"/>
              <a:gd name="connsiteX142" fmla="*/ 4278441 w 5773150"/>
              <a:gd name="connsiteY142" fmla="*/ 4558429 h 6858000"/>
              <a:gd name="connsiteX143" fmla="*/ 4280863 w 5773150"/>
              <a:gd name="connsiteY143" fmla="*/ 4562417 h 6858000"/>
              <a:gd name="connsiteX144" fmla="*/ 4277004 w 5773150"/>
              <a:gd name="connsiteY144" fmla="*/ 4577939 h 6858000"/>
              <a:gd name="connsiteX145" fmla="*/ 4275476 w 5773150"/>
              <a:gd name="connsiteY145" fmla="*/ 4579371 h 6858000"/>
              <a:gd name="connsiteX146" fmla="*/ 4276334 w 5773150"/>
              <a:gd name="connsiteY146" fmla="*/ 4593473 h 6858000"/>
              <a:gd name="connsiteX147" fmla="*/ 4281939 w 5773150"/>
              <a:gd name="connsiteY147" fmla="*/ 4606870 h 6858000"/>
              <a:gd name="connsiteX148" fmla="*/ 4233839 w 5773150"/>
              <a:gd name="connsiteY148" fmla="*/ 4733904 h 6858000"/>
              <a:gd name="connsiteX149" fmla="*/ 4234794 w 5773150"/>
              <a:gd name="connsiteY149" fmla="*/ 4857271 h 6858000"/>
              <a:gd name="connsiteX150" fmla="*/ 4207596 w 5773150"/>
              <a:gd name="connsiteY150" fmla="*/ 4925868 h 6858000"/>
              <a:gd name="connsiteX151" fmla="*/ 4177540 w 5773150"/>
              <a:gd name="connsiteY151" fmla="*/ 4941939 h 6858000"/>
              <a:gd name="connsiteX152" fmla="*/ 4131041 w 5773150"/>
              <a:gd name="connsiteY152" fmla="*/ 5119156 h 6858000"/>
              <a:gd name="connsiteX153" fmla="*/ 4109250 w 5773150"/>
              <a:gd name="connsiteY153" fmla="*/ 5161219 h 6858000"/>
              <a:gd name="connsiteX154" fmla="*/ 4110314 w 5773150"/>
              <a:gd name="connsiteY154" fmla="*/ 5204785 h 6858000"/>
              <a:gd name="connsiteX155" fmla="*/ 4097659 w 5773150"/>
              <a:gd name="connsiteY155" fmla="*/ 5218622 h 6858000"/>
              <a:gd name="connsiteX156" fmla="*/ 4095256 w 5773150"/>
              <a:gd name="connsiteY156" fmla="*/ 5220937 h 6858000"/>
              <a:gd name="connsiteX157" fmla="*/ 4090467 w 5773150"/>
              <a:gd name="connsiteY157" fmla="*/ 5231761 h 6858000"/>
              <a:gd name="connsiteX158" fmla="*/ 4083075 w 5773150"/>
              <a:gd name="connsiteY158" fmla="*/ 5232862 h 6858000"/>
              <a:gd name="connsiteX159" fmla="*/ 4037326 w 5773150"/>
              <a:gd name="connsiteY159" fmla="*/ 5367558 h 6858000"/>
              <a:gd name="connsiteX160" fmla="*/ 4017249 w 5773150"/>
              <a:gd name="connsiteY160" fmla="*/ 5425813 h 6858000"/>
              <a:gd name="connsiteX161" fmla="*/ 4003539 w 5773150"/>
              <a:gd name="connsiteY161" fmla="*/ 5446090 h 6858000"/>
              <a:gd name="connsiteX162" fmla="*/ 3957205 w 5773150"/>
              <a:gd name="connsiteY162" fmla="*/ 5526392 h 6858000"/>
              <a:gd name="connsiteX163" fmla="*/ 3923369 w 5773150"/>
              <a:gd name="connsiteY163" fmla="*/ 5597055 h 6858000"/>
              <a:gd name="connsiteX164" fmla="*/ 3924699 w 5773150"/>
              <a:gd name="connsiteY164" fmla="*/ 5656420 h 6858000"/>
              <a:gd name="connsiteX165" fmla="*/ 3918490 w 5773150"/>
              <a:gd name="connsiteY165" fmla="*/ 5659739 h 6858000"/>
              <a:gd name="connsiteX166" fmla="*/ 3906741 w 5773150"/>
              <a:gd name="connsiteY166" fmla="*/ 5696859 h 6858000"/>
              <a:gd name="connsiteX167" fmla="*/ 3896975 w 5773150"/>
              <a:gd name="connsiteY167" fmla="*/ 5836200 h 6858000"/>
              <a:gd name="connsiteX168" fmla="*/ 3873147 w 5773150"/>
              <a:gd name="connsiteY168" fmla="*/ 5908482 h 6858000"/>
              <a:gd name="connsiteX169" fmla="*/ 3859627 w 5773150"/>
              <a:gd name="connsiteY169" fmla="*/ 5932636 h 6858000"/>
              <a:gd name="connsiteX170" fmla="*/ 3837289 w 5773150"/>
              <a:gd name="connsiteY170" fmla="*/ 5973195 h 6858000"/>
              <a:gd name="connsiteX171" fmla="*/ 3808128 w 5773150"/>
              <a:gd name="connsiteY171" fmla="*/ 5999815 h 6858000"/>
              <a:gd name="connsiteX172" fmla="*/ 3794389 w 5773150"/>
              <a:gd name="connsiteY172" fmla="*/ 6035197 h 6858000"/>
              <a:gd name="connsiteX173" fmla="*/ 3807321 w 5773150"/>
              <a:gd name="connsiteY173" fmla="*/ 6048196 h 6858000"/>
              <a:gd name="connsiteX174" fmla="*/ 3755396 w 5773150"/>
              <a:gd name="connsiteY174" fmla="*/ 6139024 h 6858000"/>
              <a:gd name="connsiteX175" fmla="*/ 3741103 w 5773150"/>
              <a:gd name="connsiteY175" fmla="*/ 6171711 h 6858000"/>
              <a:gd name="connsiteX176" fmla="*/ 3697544 w 5773150"/>
              <a:gd name="connsiteY176" fmla="*/ 6259653 h 6858000"/>
              <a:gd name="connsiteX177" fmla="*/ 3650470 w 5773150"/>
              <a:gd name="connsiteY177" fmla="*/ 6346715 h 6858000"/>
              <a:gd name="connsiteX178" fmla="*/ 3603128 w 5773150"/>
              <a:gd name="connsiteY178" fmla="*/ 6392515 h 6858000"/>
              <a:gd name="connsiteX179" fmla="*/ 3566534 w 5773150"/>
              <a:gd name="connsiteY179" fmla="*/ 6464704 h 6858000"/>
              <a:gd name="connsiteX180" fmla="*/ 3557558 w 5773150"/>
              <a:gd name="connsiteY180" fmla="*/ 6475940 h 6858000"/>
              <a:gd name="connsiteX181" fmla="*/ 3467778 w 5773150"/>
              <a:gd name="connsiteY181" fmla="*/ 6598594 h 6858000"/>
              <a:gd name="connsiteX182" fmla="*/ 3406680 w 5773150"/>
              <a:gd name="connsiteY182" fmla="*/ 6665163 h 6858000"/>
              <a:gd name="connsiteX183" fmla="*/ 3298660 w 5773150"/>
              <a:gd name="connsiteY183" fmla="*/ 6829172 h 6858000"/>
              <a:gd name="connsiteX184" fmla="*/ 3279359 w 5773150"/>
              <a:gd name="connsiteY184" fmla="*/ 6858000 h 6858000"/>
              <a:gd name="connsiteX185" fmla="*/ 0 w 5773150"/>
              <a:gd name="connsiteY18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73150" h="6858000">
                <a:moveTo>
                  <a:pt x="0" y="0"/>
                </a:moveTo>
                <a:lnTo>
                  <a:pt x="5743678" y="0"/>
                </a:lnTo>
                <a:lnTo>
                  <a:pt x="5751391" y="30573"/>
                </a:lnTo>
                <a:cubicBezTo>
                  <a:pt x="5755183" y="41656"/>
                  <a:pt x="5760175" y="52820"/>
                  <a:pt x="5766902" y="64019"/>
                </a:cubicBezTo>
                <a:cubicBezTo>
                  <a:pt x="5775432" y="73156"/>
                  <a:pt x="5775199" y="90194"/>
                  <a:pt x="5766384" y="102070"/>
                </a:cubicBezTo>
                <a:cubicBezTo>
                  <a:pt x="5764867" y="104110"/>
                  <a:pt x="5763145" y="105922"/>
                  <a:pt x="5761277" y="107443"/>
                </a:cubicBezTo>
                <a:cubicBezTo>
                  <a:pt x="5758933" y="139641"/>
                  <a:pt x="5754809" y="258542"/>
                  <a:pt x="5752316" y="295258"/>
                </a:cubicBezTo>
                <a:cubicBezTo>
                  <a:pt x="5738492" y="294758"/>
                  <a:pt x="5757608" y="318519"/>
                  <a:pt x="5746314" y="327740"/>
                </a:cubicBezTo>
                <a:cubicBezTo>
                  <a:pt x="5736871" y="333999"/>
                  <a:pt x="5740467" y="342667"/>
                  <a:pt x="5738881" y="351315"/>
                </a:cubicBezTo>
                <a:cubicBezTo>
                  <a:pt x="5730234" y="361036"/>
                  <a:pt x="5731385" y="400223"/>
                  <a:pt x="5736461" y="411657"/>
                </a:cubicBezTo>
                <a:cubicBezTo>
                  <a:pt x="5756734" y="441057"/>
                  <a:pt x="5724191" y="487822"/>
                  <a:pt x="5739349" y="511819"/>
                </a:cubicBezTo>
                <a:cubicBezTo>
                  <a:pt x="5740531" y="519425"/>
                  <a:pt x="5740006" y="526440"/>
                  <a:pt x="5738426" y="533052"/>
                </a:cubicBezTo>
                <a:lnTo>
                  <a:pt x="5731528" y="550926"/>
                </a:lnTo>
                <a:lnTo>
                  <a:pt x="5724607" y="554743"/>
                </a:lnTo>
                <a:lnTo>
                  <a:pt x="5723119" y="566363"/>
                </a:lnTo>
                <a:lnTo>
                  <a:pt x="5721446" y="569374"/>
                </a:lnTo>
                <a:cubicBezTo>
                  <a:pt x="5722109" y="579264"/>
                  <a:pt x="5727640" y="608589"/>
                  <a:pt x="5727098" y="625703"/>
                </a:cubicBezTo>
                <a:cubicBezTo>
                  <a:pt x="5720765" y="657876"/>
                  <a:pt x="5748028" y="639054"/>
                  <a:pt x="5718199" y="672062"/>
                </a:cubicBezTo>
                <a:cubicBezTo>
                  <a:pt x="5728541" y="727155"/>
                  <a:pt x="5696651" y="752273"/>
                  <a:pt x="5721559" y="799708"/>
                </a:cubicBezTo>
                <a:cubicBezTo>
                  <a:pt x="5723793" y="864308"/>
                  <a:pt x="5706512" y="931254"/>
                  <a:pt x="5706600" y="996786"/>
                </a:cubicBezTo>
                <a:cubicBezTo>
                  <a:pt x="5701422" y="1044681"/>
                  <a:pt x="5722027" y="1077722"/>
                  <a:pt x="5698779" y="1123394"/>
                </a:cubicBezTo>
                <a:cubicBezTo>
                  <a:pt x="5702808" y="1126021"/>
                  <a:pt x="5729183" y="1198935"/>
                  <a:pt x="5731557" y="1202870"/>
                </a:cubicBezTo>
                <a:lnTo>
                  <a:pt x="5736580" y="1215292"/>
                </a:lnTo>
                <a:lnTo>
                  <a:pt x="5735505" y="1217172"/>
                </a:lnTo>
                <a:cubicBezTo>
                  <a:pt x="5733380" y="1225092"/>
                  <a:pt x="5734203" y="1229635"/>
                  <a:pt x="5736321" y="1232680"/>
                </a:cubicBezTo>
                <a:lnTo>
                  <a:pt x="5739880" y="1235358"/>
                </a:lnTo>
                <a:lnTo>
                  <a:pt x="5741500" y="1245773"/>
                </a:lnTo>
                <a:lnTo>
                  <a:pt x="5747543" y="1265687"/>
                </a:lnTo>
                <a:lnTo>
                  <a:pt x="5746000" y="1269978"/>
                </a:lnTo>
                <a:lnTo>
                  <a:pt x="5713210" y="1375228"/>
                </a:lnTo>
                <a:cubicBezTo>
                  <a:pt x="5715338" y="1385493"/>
                  <a:pt x="5717065" y="1396315"/>
                  <a:pt x="5718231" y="1407489"/>
                </a:cubicBezTo>
                <a:lnTo>
                  <a:pt x="5718549" y="1414144"/>
                </a:lnTo>
                <a:lnTo>
                  <a:pt x="5718270" y="1414342"/>
                </a:lnTo>
                <a:cubicBezTo>
                  <a:pt x="5717731" y="1415932"/>
                  <a:pt x="5717607" y="1418173"/>
                  <a:pt x="5718039" y="1421494"/>
                </a:cubicBezTo>
                <a:lnTo>
                  <a:pt x="5719130" y="1426276"/>
                </a:lnTo>
                <a:lnTo>
                  <a:pt x="5719749" y="1439183"/>
                </a:lnTo>
                <a:lnTo>
                  <a:pt x="5718068" y="1444070"/>
                </a:lnTo>
                <a:cubicBezTo>
                  <a:pt x="5706546" y="1461201"/>
                  <a:pt x="5668509" y="1454838"/>
                  <a:pt x="5683760" y="1484872"/>
                </a:cubicBezTo>
                <a:cubicBezTo>
                  <a:pt x="5674680" y="1518718"/>
                  <a:pt x="5649677" y="1535628"/>
                  <a:pt x="5655213" y="1570335"/>
                </a:cubicBezTo>
                <a:cubicBezTo>
                  <a:pt x="5646629" y="1601999"/>
                  <a:pt x="5631412" y="1627433"/>
                  <a:pt x="5630336" y="1655809"/>
                </a:cubicBezTo>
                <a:cubicBezTo>
                  <a:pt x="5621171" y="1665112"/>
                  <a:pt x="5615969" y="1674755"/>
                  <a:pt x="5622971" y="1687176"/>
                </a:cubicBezTo>
                <a:cubicBezTo>
                  <a:pt x="5612223" y="1716027"/>
                  <a:pt x="5596756" y="1719733"/>
                  <a:pt x="5602601" y="1741240"/>
                </a:cubicBezTo>
                <a:cubicBezTo>
                  <a:pt x="5576295" y="1752284"/>
                  <a:pt x="5584462" y="1755416"/>
                  <a:pt x="5588781" y="1764858"/>
                </a:cubicBezTo>
                <a:lnTo>
                  <a:pt x="5588947" y="1766091"/>
                </a:lnTo>
                <a:lnTo>
                  <a:pt x="5585214" y="1767564"/>
                </a:lnTo>
                <a:lnTo>
                  <a:pt x="5582552" y="1771907"/>
                </a:lnTo>
                <a:lnTo>
                  <a:pt x="5580211" y="1785016"/>
                </a:lnTo>
                <a:lnTo>
                  <a:pt x="5580144" y="1790155"/>
                </a:lnTo>
                <a:cubicBezTo>
                  <a:pt x="5579795" y="1793615"/>
                  <a:pt x="5579174" y="1795816"/>
                  <a:pt x="5578316" y="1797230"/>
                </a:cubicBezTo>
                <a:lnTo>
                  <a:pt x="5578012" y="1797341"/>
                </a:lnTo>
                <a:lnTo>
                  <a:pt x="5576805" y="1804097"/>
                </a:lnTo>
                <a:cubicBezTo>
                  <a:pt x="5575363" y="1815650"/>
                  <a:pt x="5574518" y="1827037"/>
                  <a:pt x="5574175" y="1837992"/>
                </a:cubicBezTo>
                <a:cubicBezTo>
                  <a:pt x="5557462" y="1843069"/>
                  <a:pt x="5564796" y="1885741"/>
                  <a:pt x="5538573" y="1874590"/>
                </a:cubicBezTo>
                <a:cubicBezTo>
                  <a:pt x="5537299" y="1889161"/>
                  <a:pt x="5546475" y="1900511"/>
                  <a:pt x="5529775" y="1891237"/>
                </a:cubicBezTo>
                <a:cubicBezTo>
                  <a:pt x="5528841" y="1895903"/>
                  <a:pt x="5526597" y="1898352"/>
                  <a:pt x="5523694" y="1899776"/>
                </a:cubicBezTo>
                <a:lnTo>
                  <a:pt x="5522424" y="1900078"/>
                </a:lnTo>
                <a:lnTo>
                  <a:pt x="5520031" y="1932606"/>
                </a:lnTo>
                <a:lnTo>
                  <a:pt x="5517631" y="1936394"/>
                </a:lnTo>
                <a:lnTo>
                  <a:pt x="5518736" y="1958275"/>
                </a:lnTo>
                <a:lnTo>
                  <a:pt x="5520575" y="1973057"/>
                </a:lnTo>
                <a:lnTo>
                  <a:pt x="5494788" y="2160875"/>
                </a:lnTo>
                <a:cubicBezTo>
                  <a:pt x="5491310" y="2207647"/>
                  <a:pt x="5503036" y="2214838"/>
                  <a:pt x="5495547" y="2270995"/>
                </a:cubicBezTo>
                <a:cubicBezTo>
                  <a:pt x="5458835" y="2262012"/>
                  <a:pt x="5510792" y="2386959"/>
                  <a:pt x="5473327" y="2341361"/>
                </a:cubicBezTo>
                <a:cubicBezTo>
                  <a:pt x="5472407" y="2358369"/>
                  <a:pt x="5453871" y="2371442"/>
                  <a:pt x="5444557" y="2359357"/>
                </a:cubicBezTo>
                <a:cubicBezTo>
                  <a:pt x="5456929" y="2414891"/>
                  <a:pt x="5413654" y="2481170"/>
                  <a:pt x="5410799" y="2539631"/>
                </a:cubicBezTo>
                <a:cubicBezTo>
                  <a:pt x="5375706" y="2562954"/>
                  <a:pt x="5405218" y="2552984"/>
                  <a:pt x="5392086" y="2583107"/>
                </a:cubicBezTo>
                <a:cubicBezTo>
                  <a:pt x="5419473" y="2580934"/>
                  <a:pt x="5368223" y="2617657"/>
                  <a:pt x="5396221" y="2626625"/>
                </a:cubicBezTo>
                <a:cubicBezTo>
                  <a:pt x="5392944" y="2631822"/>
                  <a:pt x="5388887" y="2636576"/>
                  <a:pt x="5384605" y="2641276"/>
                </a:cubicBezTo>
                <a:lnTo>
                  <a:pt x="5382375" y="2643748"/>
                </a:lnTo>
                <a:lnTo>
                  <a:pt x="5378376" y="2654882"/>
                </a:lnTo>
                <a:lnTo>
                  <a:pt x="5371098" y="2656453"/>
                </a:lnTo>
                <a:lnTo>
                  <a:pt x="5360670" y="2672090"/>
                </a:lnTo>
                <a:cubicBezTo>
                  <a:pt x="5357715" y="2678188"/>
                  <a:pt x="5355645" y="2685034"/>
                  <a:pt x="5355023" y="2693024"/>
                </a:cubicBezTo>
                <a:cubicBezTo>
                  <a:pt x="5361493" y="2714719"/>
                  <a:pt x="5340211" y="2740505"/>
                  <a:pt x="5334290" y="2767224"/>
                </a:cubicBezTo>
                <a:lnTo>
                  <a:pt x="5334675" y="2780287"/>
                </a:lnTo>
                <a:lnTo>
                  <a:pt x="5318729" y="2818533"/>
                </a:lnTo>
                <a:cubicBezTo>
                  <a:pt x="5314717" y="2829555"/>
                  <a:pt x="5311133" y="2841142"/>
                  <a:pt x="5308395" y="2853605"/>
                </a:cubicBezTo>
                <a:lnTo>
                  <a:pt x="5305322" y="2877253"/>
                </a:lnTo>
                <a:lnTo>
                  <a:pt x="5301489" y="2882681"/>
                </a:lnTo>
                <a:cubicBezTo>
                  <a:pt x="5299075" y="2893219"/>
                  <a:pt x="5303638" y="2909145"/>
                  <a:pt x="5294118" y="2905402"/>
                </a:cubicBezTo>
                <a:lnTo>
                  <a:pt x="5294526" y="2918038"/>
                </a:lnTo>
                <a:lnTo>
                  <a:pt x="5283716" y="2927650"/>
                </a:lnTo>
                <a:cubicBezTo>
                  <a:pt x="5281569" y="2928458"/>
                  <a:pt x="5279386" y="2928919"/>
                  <a:pt x="5277240" y="2929023"/>
                </a:cubicBezTo>
                <a:lnTo>
                  <a:pt x="5275633" y="2946120"/>
                </a:lnTo>
                <a:lnTo>
                  <a:pt x="5266576" y="2958163"/>
                </a:lnTo>
                <a:lnTo>
                  <a:pt x="5267255" y="2970848"/>
                </a:lnTo>
                <a:lnTo>
                  <a:pt x="5265185" y="2975513"/>
                </a:lnTo>
                <a:lnTo>
                  <a:pt x="5259313" y="2986924"/>
                </a:lnTo>
                <a:cubicBezTo>
                  <a:pt x="5255780" y="2992640"/>
                  <a:pt x="5251658" y="2998994"/>
                  <a:pt x="5247802" y="3006258"/>
                </a:cubicBezTo>
                <a:lnTo>
                  <a:pt x="5245279" y="3012562"/>
                </a:lnTo>
                <a:lnTo>
                  <a:pt x="5232206" y="3024355"/>
                </a:lnTo>
                <a:cubicBezTo>
                  <a:pt x="5222427" y="3032866"/>
                  <a:pt x="5215538" y="3039771"/>
                  <a:pt x="5217115" y="3049786"/>
                </a:cubicBezTo>
                <a:cubicBezTo>
                  <a:pt x="5203961" y="3062817"/>
                  <a:pt x="5175346" y="3066969"/>
                  <a:pt x="5176572" y="3090998"/>
                </a:cubicBezTo>
                <a:cubicBezTo>
                  <a:pt x="5166573" y="3081252"/>
                  <a:pt x="5168849" y="3115369"/>
                  <a:pt x="5155861" y="3116019"/>
                </a:cubicBezTo>
                <a:cubicBezTo>
                  <a:pt x="5145726" y="3115265"/>
                  <a:pt x="5144054" y="3125438"/>
                  <a:pt x="5138549" y="3132106"/>
                </a:cubicBezTo>
                <a:cubicBezTo>
                  <a:pt x="5127269" y="3134983"/>
                  <a:pt x="5108506" y="3170815"/>
                  <a:pt x="5106546" y="3184456"/>
                </a:cubicBezTo>
                <a:cubicBezTo>
                  <a:pt x="5106861" y="3224391"/>
                  <a:pt x="5059318" y="3244332"/>
                  <a:pt x="5058542" y="3275999"/>
                </a:cubicBezTo>
                <a:cubicBezTo>
                  <a:pt x="5055611" y="3283596"/>
                  <a:pt x="5051712" y="3289520"/>
                  <a:pt x="5047232" y="3294370"/>
                </a:cubicBezTo>
                <a:lnTo>
                  <a:pt x="5033169" y="3305717"/>
                </a:lnTo>
                <a:cubicBezTo>
                  <a:pt x="5030820" y="3305304"/>
                  <a:pt x="5028471" y="3304890"/>
                  <a:pt x="5026122" y="3304478"/>
                </a:cubicBezTo>
                <a:lnTo>
                  <a:pt x="5019204" y="3313868"/>
                </a:lnTo>
                <a:lnTo>
                  <a:pt x="5016458" y="3315437"/>
                </a:lnTo>
                <a:cubicBezTo>
                  <a:pt x="5011193" y="3318413"/>
                  <a:pt x="5006115" y="3321522"/>
                  <a:pt x="5001612" y="3325366"/>
                </a:cubicBezTo>
                <a:cubicBezTo>
                  <a:pt x="5024263" y="3344866"/>
                  <a:pt x="4967044" y="3361287"/>
                  <a:pt x="4992447" y="3369627"/>
                </a:cubicBezTo>
                <a:cubicBezTo>
                  <a:pt x="4971645" y="3394149"/>
                  <a:pt x="5001283" y="3395653"/>
                  <a:pt x="4962640" y="3405111"/>
                </a:cubicBezTo>
                <a:cubicBezTo>
                  <a:pt x="4942726" y="3461354"/>
                  <a:pt x="4890717" y="3483285"/>
                  <a:pt x="4885437" y="3542476"/>
                </a:cubicBezTo>
                <a:cubicBezTo>
                  <a:pt x="4880600" y="3527061"/>
                  <a:pt x="4853204" y="3559326"/>
                  <a:pt x="4847328" y="3575653"/>
                </a:cubicBezTo>
                <a:cubicBezTo>
                  <a:pt x="4826975" y="3516612"/>
                  <a:pt x="4797633" y="3684316"/>
                  <a:pt x="4767104" y="3661469"/>
                </a:cubicBezTo>
                <a:cubicBezTo>
                  <a:pt x="4743347" y="3711133"/>
                  <a:pt x="4721374" y="3831513"/>
                  <a:pt x="4704780" y="3873639"/>
                </a:cubicBezTo>
                <a:cubicBezTo>
                  <a:pt x="4706450" y="3878699"/>
                  <a:pt x="4707018" y="3883808"/>
                  <a:pt x="4706808" y="3888925"/>
                </a:cubicBezTo>
                <a:lnTo>
                  <a:pt x="4704311" y="3903419"/>
                </a:lnTo>
                <a:lnTo>
                  <a:pt x="4702575" y="3904376"/>
                </a:lnTo>
                <a:cubicBezTo>
                  <a:pt x="4697037" y="3910030"/>
                  <a:pt x="4695370" y="3914647"/>
                  <a:pt x="4695419" y="3918796"/>
                </a:cubicBezTo>
                <a:lnTo>
                  <a:pt x="4696713" y="3923588"/>
                </a:lnTo>
                <a:lnTo>
                  <a:pt x="4692700" y="3933994"/>
                </a:lnTo>
                <a:lnTo>
                  <a:pt x="4687213" y="3955874"/>
                </a:lnTo>
                <a:lnTo>
                  <a:pt x="4683919" y="3958674"/>
                </a:lnTo>
                <a:cubicBezTo>
                  <a:pt x="4670537" y="3971156"/>
                  <a:pt x="4621823" y="4013377"/>
                  <a:pt x="4606919" y="4030764"/>
                </a:cubicBezTo>
                <a:lnTo>
                  <a:pt x="4591395" y="4069165"/>
                </a:lnTo>
                <a:cubicBezTo>
                  <a:pt x="4591293" y="4069162"/>
                  <a:pt x="4591190" y="4069159"/>
                  <a:pt x="4591089" y="4069157"/>
                </a:cubicBezTo>
                <a:cubicBezTo>
                  <a:pt x="4589894" y="4070214"/>
                  <a:pt x="4588680" y="4072136"/>
                  <a:pt x="4587337" y="4075398"/>
                </a:cubicBezTo>
                <a:lnTo>
                  <a:pt x="4585754" y="4080409"/>
                </a:lnTo>
                <a:lnTo>
                  <a:pt x="4576058" y="4095613"/>
                </a:lnTo>
                <a:lnTo>
                  <a:pt x="4572245" y="4095632"/>
                </a:lnTo>
                <a:lnTo>
                  <a:pt x="4572030" y="4096903"/>
                </a:lnTo>
                <a:lnTo>
                  <a:pt x="4454298" y="4262280"/>
                </a:lnTo>
                <a:cubicBezTo>
                  <a:pt x="4449015" y="4298433"/>
                  <a:pt x="4421396" y="4305460"/>
                  <a:pt x="4403153" y="4335179"/>
                </a:cubicBezTo>
                <a:cubicBezTo>
                  <a:pt x="4408038" y="4370465"/>
                  <a:pt x="4375534" y="4349684"/>
                  <a:pt x="4360039" y="4362080"/>
                </a:cubicBezTo>
                <a:lnTo>
                  <a:pt x="4357068" y="4366231"/>
                </a:lnTo>
                <a:lnTo>
                  <a:pt x="4353801" y="4379126"/>
                </a:lnTo>
                <a:lnTo>
                  <a:pt x="4353370" y="4384233"/>
                </a:lnTo>
                <a:cubicBezTo>
                  <a:pt x="4352777" y="4387655"/>
                  <a:pt x="4352001" y="4389806"/>
                  <a:pt x="4351043" y="4391157"/>
                </a:cubicBezTo>
                <a:cubicBezTo>
                  <a:pt x="4350939" y="4391187"/>
                  <a:pt x="4350835" y="4391216"/>
                  <a:pt x="4350731" y="4391247"/>
                </a:cubicBezTo>
                <a:lnTo>
                  <a:pt x="4349047" y="4397893"/>
                </a:lnTo>
                <a:cubicBezTo>
                  <a:pt x="4346788" y="4409298"/>
                  <a:pt x="4345141" y="4420572"/>
                  <a:pt x="4344022" y="4431453"/>
                </a:cubicBezTo>
                <a:cubicBezTo>
                  <a:pt x="4326944" y="4435435"/>
                  <a:pt x="4331268" y="4478362"/>
                  <a:pt x="4305819" y="4465595"/>
                </a:cubicBezTo>
                <a:cubicBezTo>
                  <a:pt x="4303516" y="4480014"/>
                  <a:pt x="4311896" y="4491890"/>
                  <a:pt x="4295842" y="4481597"/>
                </a:cubicBezTo>
                <a:cubicBezTo>
                  <a:pt x="4294579" y="4486180"/>
                  <a:pt x="4292159" y="4488473"/>
                  <a:pt x="4289154" y="4489703"/>
                </a:cubicBezTo>
                <a:lnTo>
                  <a:pt x="4287862" y="4489926"/>
                </a:lnTo>
                <a:lnTo>
                  <a:pt x="4283172" y="4522137"/>
                </a:lnTo>
                <a:lnTo>
                  <a:pt x="4280503" y="4525754"/>
                </a:lnTo>
                <a:lnTo>
                  <a:pt x="4280064" y="4547595"/>
                </a:lnTo>
                <a:lnTo>
                  <a:pt x="4278441" y="4558429"/>
                </a:lnTo>
                <a:lnTo>
                  <a:pt x="4280863" y="4562417"/>
                </a:lnTo>
                <a:cubicBezTo>
                  <a:pt x="4281877" y="4566212"/>
                  <a:pt x="4281272" y="4570986"/>
                  <a:pt x="4277004" y="4577939"/>
                </a:cubicBezTo>
                <a:lnTo>
                  <a:pt x="4275476" y="4579371"/>
                </a:lnTo>
                <a:lnTo>
                  <a:pt x="4276334" y="4593473"/>
                </a:lnTo>
                <a:cubicBezTo>
                  <a:pt x="4277315" y="4598241"/>
                  <a:pt x="4279075" y="4602753"/>
                  <a:pt x="4281939" y="4606870"/>
                </a:cubicBezTo>
                <a:cubicBezTo>
                  <a:pt x="4247382" y="4642774"/>
                  <a:pt x="4252718" y="4688912"/>
                  <a:pt x="4233839" y="4733904"/>
                </a:cubicBezTo>
                <a:cubicBezTo>
                  <a:pt x="4195436" y="4743589"/>
                  <a:pt x="4207804" y="4835870"/>
                  <a:pt x="4234794" y="4857271"/>
                </a:cubicBezTo>
                <a:cubicBezTo>
                  <a:pt x="4198696" y="4845991"/>
                  <a:pt x="4241862" y="4973625"/>
                  <a:pt x="4207596" y="4925868"/>
                </a:cubicBezTo>
                <a:cubicBezTo>
                  <a:pt x="4205472" y="4942730"/>
                  <a:pt x="4186007" y="4954558"/>
                  <a:pt x="4177540" y="4941939"/>
                </a:cubicBezTo>
                <a:cubicBezTo>
                  <a:pt x="4185998" y="4997982"/>
                  <a:pt x="4138024" y="5061170"/>
                  <a:pt x="4131041" y="5119156"/>
                </a:cubicBezTo>
                <a:cubicBezTo>
                  <a:pt x="4094285" y="5140124"/>
                  <a:pt x="4124516" y="5132087"/>
                  <a:pt x="4109250" y="5161219"/>
                </a:cubicBezTo>
                <a:cubicBezTo>
                  <a:pt x="4136804" y="5160804"/>
                  <a:pt x="4082938" y="5194076"/>
                  <a:pt x="4110314" y="5204785"/>
                </a:cubicBezTo>
                <a:cubicBezTo>
                  <a:pt x="4106672" y="5209749"/>
                  <a:pt x="4102276" y="5214217"/>
                  <a:pt x="4097659" y="5218622"/>
                </a:cubicBezTo>
                <a:lnTo>
                  <a:pt x="4095256" y="5220937"/>
                </a:lnTo>
                <a:lnTo>
                  <a:pt x="4090467" y="5231761"/>
                </a:lnTo>
                <a:lnTo>
                  <a:pt x="4083075" y="5232862"/>
                </a:lnTo>
                <a:lnTo>
                  <a:pt x="4037326" y="5367558"/>
                </a:lnTo>
                <a:cubicBezTo>
                  <a:pt x="4038526" y="5380711"/>
                  <a:pt x="4027950" y="5419583"/>
                  <a:pt x="4017249" y="5425813"/>
                </a:cubicBezTo>
                <a:cubicBezTo>
                  <a:pt x="4013252" y="5433685"/>
                  <a:pt x="4013934" y="5443563"/>
                  <a:pt x="4003539" y="5446090"/>
                </a:cubicBezTo>
                <a:cubicBezTo>
                  <a:pt x="3993532" y="5462854"/>
                  <a:pt x="3970565" y="5501232"/>
                  <a:pt x="3957205" y="5526392"/>
                </a:cubicBezTo>
                <a:cubicBezTo>
                  <a:pt x="3965043" y="5543786"/>
                  <a:pt x="3935859" y="5560520"/>
                  <a:pt x="3923369" y="5597055"/>
                </a:cubicBezTo>
                <a:cubicBezTo>
                  <a:pt x="3932664" y="5616273"/>
                  <a:pt x="3914767" y="5621631"/>
                  <a:pt x="3924699" y="5656420"/>
                </a:cubicBezTo>
                <a:cubicBezTo>
                  <a:pt x="3922559" y="5657197"/>
                  <a:pt x="3920468" y="5658315"/>
                  <a:pt x="3918490" y="5659739"/>
                </a:cubicBezTo>
                <a:cubicBezTo>
                  <a:pt x="3906998" y="5668014"/>
                  <a:pt x="3901738" y="5684633"/>
                  <a:pt x="3906741" y="5696859"/>
                </a:cubicBezTo>
                <a:cubicBezTo>
                  <a:pt x="3917787" y="5751077"/>
                  <a:pt x="3903894" y="5794137"/>
                  <a:pt x="3896975" y="5836200"/>
                </a:cubicBezTo>
                <a:cubicBezTo>
                  <a:pt x="3886327" y="5883020"/>
                  <a:pt x="3866333" y="5844567"/>
                  <a:pt x="3873147" y="5908482"/>
                </a:cubicBezTo>
                <a:cubicBezTo>
                  <a:pt x="3861187" y="5911886"/>
                  <a:pt x="3858506" y="5919033"/>
                  <a:pt x="3859627" y="5932636"/>
                </a:cubicBezTo>
                <a:cubicBezTo>
                  <a:pt x="3853699" y="5955178"/>
                  <a:pt x="3828855" y="5946431"/>
                  <a:pt x="3837289" y="5973195"/>
                </a:cubicBezTo>
                <a:cubicBezTo>
                  <a:pt x="3824885" y="5965382"/>
                  <a:pt x="3819167" y="6014054"/>
                  <a:pt x="3808128" y="5999815"/>
                </a:cubicBezTo>
                <a:cubicBezTo>
                  <a:pt x="3791300" y="6010907"/>
                  <a:pt x="3809561" y="6023761"/>
                  <a:pt x="3794389" y="6035197"/>
                </a:cubicBezTo>
                <a:cubicBezTo>
                  <a:pt x="3786929" y="6050774"/>
                  <a:pt x="3811790" y="6029898"/>
                  <a:pt x="3807321" y="6048196"/>
                </a:cubicBezTo>
                <a:lnTo>
                  <a:pt x="3755396" y="6139024"/>
                </a:lnTo>
                <a:cubicBezTo>
                  <a:pt x="3759254" y="6154301"/>
                  <a:pt x="3752042" y="6163661"/>
                  <a:pt x="3741103" y="6171711"/>
                </a:cubicBezTo>
                <a:cubicBezTo>
                  <a:pt x="3733535" y="6202598"/>
                  <a:pt x="3713075" y="6226925"/>
                  <a:pt x="3697544" y="6259653"/>
                </a:cubicBezTo>
                <a:cubicBezTo>
                  <a:pt x="3694865" y="6299045"/>
                  <a:pt x="3666977" y="6311715"/>
                  <a:pt x="3650470" y="6346715"/>
                </a:cubicBezTo>
                <a:cubicBezTo>
                  <a:pt x="3659289" y="6388489"/>
                  <a:pt x="3612267" y="6361702"/>
                  <a:pt x="3603128" y="6392515"/>
                </a:cubicBezTo>
                <a:cubicBezTo>
                  <a:pt x="3605217" y="6447506"/>
                  <a:pt x="3586565" y="6386444"/>
                  <a:pt x="3566534" y="6464704"/>
                </a:cubicBezTo>
                <a:cubicBezTo>
                  <a:pt x="3568262" y="6469951"/>
                  <a:pt x="3561663" y="6478219"/>
                  <a:pt x="3557558" y="6475940"/>
                </a:cubicBezTo>
                <a:cubicBezTo>
                  <a:pt x="3553344" y="6493136"/>
                  <a:pt x="3470845" y="6573200"/>
                  <a:pt x="3467778" y="6598594"/>
                </a:cubicBezTo>
                <a:cubicBezTo>
                  <a:pt x="3438927" y="6641625"/>
                  <a:pt x="3422129" y="6632408"/>
                  <a:pt x="3406680" y="6665163"/>
                </a:cubicBezTo>
                <a:cubicBezTo>
                  <a:pt x="3378055" y="6699949"/>
                  <a:pt x="3355790" y="6770233"/>
                  <a:pt x="3298660" y="6829172"/>
                </a:cubicBezTo>
                <a:lnTo>
                  <a:pt x="327935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6" y="609600"/>
            <a:ext cx="4603739" cy="32447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+mj-lt"/>
              </a:rPr>
              <a:t>BONUS CLUE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8936D-3599-88B6-67CF-337AA05A917C}"/>
              </a:ext>
            </a:extLst>
          </p:cNvPr>
          <p:cNvSpPr txBox="1"/>
          <p:nvPr/>
        </p:nvSpPr>
        <p:spPr>
          <a:xfrm>
            <a:off x="6411433" y="609600"/>
            <a:ext cx="4450050" cy="564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The first letters of your answers to Round 3 should spell out a festive eight-letter word.</a:t>
            </a:r>
          </a:p>
          <a:p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9100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58C76E-6813-066A-509C-91A9031EF5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101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437539"/>
            <a:ext cx="5953760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Russell Crowe starred in a</a:t>
            </a:r>
            <a:br>
              <a:rPr lang="en-GB" sz="3200" dirty="0"/>
            </a:br>
            <a:r>
              <a:rPr lang="en-GB" sz="3200" dirty="0"/>
              <a:t>multi-Oscar-winning 2000 film.</a:t>
            </a:r>
          </a:p>
          <a:p>
            <a:pPr marL="0" indent="0">
              <a:buNone/>
            </a:pPr>
            <a:r>
              <a:rPr lang="en-GB" sz="3200" dirty="0"/>
              <a:t>Name its 2024 </a:t>
            </a:r>
            <a:r>
              <a:rPr lang="en-GB" sz="3200" b="1" dirty="0"/>
              <a:t>sequel</a:t>
            </a:r>
            <a:r>
              <a:rPr lang="en-GB" sz="3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D71BF-ABA8-3DC8-7C56-52ACC0E9ADCE}"/>
              </a:ext>
            </a:extLst>
          </p:cNvPr>
          <p:cNvSpPr txBox="1"/>
          <p:nvPr/>
        </p:nvSpPr>
        <p:spPr>
          <a:xfrm>
            <a:off x="1394604" y="4356262"/>
            <a:ext cx="4701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Russell Crowe’s character was called </a:t>
            </a:r>
            <a:r>
              <a:rPr lang="en-GB" sz="2800" i="1" dirty="0">
                <a:latin typeface="Cambria" panose="02040503050406030204" pitchFamily="18" charset="0"/>
              </a:rPr>
              <a:t>Maximus Decimus </a:t>
            </a:r>
            <a:r>
              <a:rPr lang="en-GB" sz="2800" i="1" dirty="0" err="1">
                <a:latin typeface="Cambria" panose="02040503050406030204" pitchFamily="18" charset="0"/>
              </a:rPr>
              <a:t>Meridius</a:t>
            </a:r>
            <a:endParaRPr lang="en-GB" sz="2800" i="1" dirty="0">
              <a:latin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1394604" y="4448675"/>
            <a:ext cx="4701396" cy="120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0FA34-4205-0DD0-A1D6-D690EE01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990" y="4135559"/>
            <a:ext cx="5677589" cy="2513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78F98B-08C8-870A-41A3-7900745A4344}"/>
              </a:ext>
            </a:extLst>
          </p:cNvPr>
          <p:cNvSpPr/>
          <p:nvPr/>
        </p:nvSpPr>
        <p:spPr>
          <a:xfrm>
            <a:off x="6336989" y="4135559"/>
            <a:ext cx="5677589" cy="2513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33409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88F68-8E2C-AA5B-C770-EBB469C3E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C949-B40B-4E34-4F1D-9E5F71AF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D5E46-E1AE-AAF2-87C8-BB5658C1E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In 2024, which </a:t>
            </a:r>
            <a:r>
              <a:rPr lang="en-GB" sz="3200" b="1" dirty="0"/>
              <a:t>film</a:t>
            </a:r>
            <a:r>
              <a:rPr lang="en-GB" sz="3200" dirty="0"/>
              <a:t> became the highest-grossing animated film of all-time, as well as the highest-grossing film of the year?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C17ED-4706-4B6A-B698-4000623F407C}"/>
              </a:ext>
            </a:extLst>
          </p:cNvPr>
          <p:cNvSpPr txBox="1"/>
          <p:nvPr/>
        </p:nvSpPr>
        <p:spPr>
          <a:xfrm>
            <a:off x="2085158" y="3868001"/>
            <a:ext cx="5571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is the sequel to a 2015 film about a character called Riley who is moving house…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3FA11-27CA-37CA-07F9-4D19FFC5F1B9}"/>
              </a:ext>
            </a:extLst>
          </p:cNvPr>
          <p:cNvSpPr/>
          <p:nvPr/>
        </p:nvSpPr>
        <p:spPr>
          <a:xfrm>
            <a:off x="2085158" y="3868001"/>
            <a:ext cx="5682217" cy="13654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Part of the clue…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29A59-FAE1-97C1-5782-116186CDDDEF}"/>
              </a:ext>
            </a:extLst>
          </p:cNvPr>
          <p:cNvSpPr txBox="1"/>
          <p:nvPr/>
        </p:nvSpPr>
        <p:spPr>
          <a:xfrm>
            <a:off x="2085159" y="5233415"/>
            <a:ext cx="470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…and her emotions.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E2810F-45EA-1F16-DEEE-ED5E8A6C2315}"/>
              </a:ext>
            </a:extLst>
          </p:cNvPr>
          <p:cNvSpPr/>
          <p:nvPr/>
        </p:nvSpPr>
        <p:spPr>
          <a:xfrm>
            <a:off x="2085158" y="5356157"/>
            <a:ext cx="5645372" cy="10958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...the rest of the clue</a:t>
            </a:r>
          </a:p>
        </p:txBody>
      </p:sp>
    </p:spTree>
    <p:extLst>
      <p:ext uri="{BB962C8B-B14F-4D97-AF65-F5344CB8AC3E}">
        <p14:creationId xmlns:p14="http://schemas.microsoft.com/office/powerpoint/2010/main" val="27635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/>
          </a:bodyPr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Was this contestant on </a:t>
            </a:r>
            <a:r>
              <a:rPr lang="en-GB" sz="2800" i="1" dirty="0"/>
              <a:t>The Traitors </a:t>
            </a:r>
            <a:r>
              <a:rPr lang="en-GB" sz="2800" dirty="0"/>
              <a:t>a “</a:t>
            </a:r>
            <a:r>
              <a:rPr lang="en-GB" sz="2800" b="1" dirty="0"/>
              <a:t>traitor</a:t>
            </a:r>
            <a:r>
              <a:rPr lang="en-GB" sz="2800" dirty="0"/>
              <a:t>” or a “</a:t>
            </a:r>
            <a:r>
              <a:rPr lang="en-GB" sz="2800" b="1" dirty="0"/>
              <a:t>faithful</a:t>
            </a:r>
            <a:r>
              <a:rPr lang="en-GB" sz="2800" dirty="0"/>
              <a:t>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70B6F-EB11-CAB0-1655-0593636E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83" r="13181" b="-2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9245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/>
          </a:bodyPr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Fill in the blank:</a:t>
            </a:r>
          </a:p>
          <a:p>
            <a:pPr marL="0" indent="0">
              <a:buNone/>
            </a:pPr>
            <a:r>
              <a:rPr lang="en-GB" sz="3200" dirty="0"/>
              <a:t>YouTuber Jake Paul fought former World Heavyweight Champion boxer Mike _____ in November 2024.</a:t>
            </a:r>
          </a:p>
        </p:txBody>
      </p:sp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B0EC52FC-15B6-272C-5197-29022EDD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318"/>
          <a:stretch/>
        </p:blipFill>
        <p:spPr bwMode="auto">
          <a:xfrm>
            <a:off x="4953105" y="0"/>
            <a:ext cx="7238895" cy="6857999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97F2-B459-F70D-F27F-736E9ECA927B}"/>
              </a:ext>
            </a:extLst>
          </p:cNvPr>
          <p:cNvSpPr/>
          <p:nvPr/>
        </p:nvSpPr>
        <p:spPr>
          <a:xfrm>
            <a:off x="8621524" y="481892"/>
            <a:ext cx="2828948" cy="5788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18595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1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NEWS</a:t>
            </a:r>
          </a:p>
        </p:txBody>
      </p:sp>
    </p:spTree>
    <p:extLst>
      <p:ext uri="{BB962C8B-B14F-4D97-AF65-F5344CB8AC3E}">
        <p14:creationId xmlns:p14="http://schemas.microsoft.com/office/powerpoint/2010/main" val="2195451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085B2-C90A-9E01-E53C-148470F5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8119"/>
          <a:stretch/>
        </p:blipFill>
        <p:spPr>
          <a:xfrm>
            <a:off x="0" y="16769"/>
            <a:ext cx="12192000" cy="6841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Fill in the blank:</a:t>
            </a:r>
          </a:p>
          <a:p>
            <a:pPr marL="0" indent="0">
              <a:buNone/>
            </a:pPr>
            <a:r>
              <a:rPr lang="en-GB" sz="3200" i="1" dirty="0"/>
              <a:t>Deadpool and _________ </a:t>
            </a:r>
            <a:r>
              <a:rPr lang="en-GB" sz="3200" dirty="0"/>
              <a:t>was the third film in the </a:t>
            </a:r>
            <a:r>
              <a:rPr lang="en-GB" sz="3200" i="1" dirty="0"/>
              <a:t>Deadpool</a:t>
            </a:r>
            <a:r>
              <a:rPr lang="en-GB" sz="3200" dirty="0"/>
              <a:t> series.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BE9F0-A028-0175-8A7E-2E490874E4F5}"/>
              </a:ext>
            </a:extLst>
          </p:cNvPr>
          <p:cNvSpPr txBox="1"/>
          <p:nvPr/>
        </p:nvSpPr>
        <p:spPr>
          <a:xfrm>
            <a:off x="2188880" y="4636681"/>
            <a:ext cx="384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Hugh Jackman plays this character.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11155-A73D-C42F-A305-0504D2E456B2}"/>
              </a:ext>
            </a:extLst>
          </p:cNvPr>
          <p:cNvSpPr/>
          <p:nvPr/>
        </p:nvSpPr>
        <p:spPr>
          <a:xfrm>
            <a:off x="2188880" y="4576219"/>
            <a:ext cx="3458294" cy="10750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25757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Baby ________ was a controversial and multi-Emmy Award winning series released on Netflix in 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6096000" y="4540918"/>
            <a:ext cx="4224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What animal pulls Santa’s sleigh?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3C9D8-4C10-10E2-0AEE-FBAC8012A3DC}"/>
              </a:ext>
            </a:extLst>
          </p:cNvPr>
          <p:cNvSpPr/>
          <p:nvPr/>
        </p:nvSpPr>
        <p:spPr>
          <a:xfrm>
            <a:off x="6032081" y="4603325"/>
            <a:ext cx="422420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C4EB6-234E-EE1D-0EC1-D60F1E05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79" y="3746879"/>
            <a:ext cx="3086100" cy="266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3AADFC-83AA-C747-D241-058573EFED49}"/>
              </a:ext>
            </a:extLst>
          </p:cNvPr>
          <p:cNvSpPr/>
          <p:nvPr/>
        </p:nvSpPr>
        <p:spPr>
          <a:xfrm>
            <a:off x="2302280" y="3746879"/>
            <a:ext cx="30861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</p:spTree>
    <p:extLst>
      <p:ext uri="{BB962C8B-B14F-4D97-AF65-F5344CB8AC3E}">
        <p14:creationId xmlns:p14="http://schemas.microsoft.com/office/powerpoint/2010/main" val="511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/>
          </a:bodyPr>
          <a:lstStyle/>
          <a:p>
            <a:r>
              <a:rPr lang="en-GB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22" y="1825624"/>
            <a:ext cx="4200960" cy="4575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i="1" dirty="0"/>
              <a:t>Moana 2</a:t>
            </a:r>
            <a:r>
              <a:rPr lang="en-GB" sz="2600" dirty="0"/>
              <a:t> was released in 2024.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You probably know the name of the person who voices the main supporting character, but </a:t>
            </a:r>
            <a:r>
              <a:rPr lang="en-GB" sz="2600" b="1" dirty="0"/>
              <a:t>who voices Moana</a:t>
            </a:r>
            <a:r>
              <a:rPr lang="en-GB" sz="2600" dirty="0"/>
              <a:t>?</a:t>
            </a:r>
          </a:p>
          <a:p>
            <a:pPr marL="0" indent="0">
              <a:buNone/>
            </a:pPr>
            <a:br>
              <a:rPr lang="en-GB" sz="2600" dirty="0"/>
            </a:br>
            <a:r>
              <a:rPr lang="en-GB" sz="2600" dirty="0"/>
              <a:t>(First name and surname)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D7F733-F790-DB8B-0F98-D0F409F3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 r="-3" b="-3"/>
          <a:stretch/>
        </p:blipFill>
        <p:spPr bwMode="auto"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5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77C46-E4E6-E0CA-90C2-2C0F3781E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81C82-7BCB-9B51-DE66-8120699E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Question 8</a:t>
            </a:r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2C33512-20B7-442D-6E31-E6412BD1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42"/>
          <a:stretch/>
        </p:blipFill>
        <p:spPr bwMode="auto"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20E92-7770-133B-A54F-10E0CF4DC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503" y="1937982"/>
            <a:ext cx="3885061" cy="4107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A four-part ITV series shown in January drew public attention to a miscarriage of justice involving hundreds of people.</a:t>
            </a:r>
          </a:p>
          <a:p>
            <a:pPr marL="0" indent="0">
              <a:buNone/>
            </a:pPr>
            <a:r>
              <a:rPr lang="en-GB" sz="2800" dirty="0"/>
              <a:t>For </a:t>
            </a:r>
            <a:r>
              <a:rPr lang="en-GB" sz="2800" b="1" dirty="0"/>
              <a:t>which institution </a:t>
            </a:r>
            <a:r>
              <a:rPr lang="en-GB" sz="2800" dirty="0"/>
              <a:t>did the victims of this scandal work?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5D1D0-8E88-E86B-4C0B-13A6001B0ABB}"/>
              </a:ext>
            </a:extLst>
          </p:cNvPr>
          <p:cNvSpPr/>
          <p:nvPr/>
        </p:nvSpPr>
        <p:spPr>
          <a:xfrm>
            <a:off x="2552131" y="996287"/>
            <a:ext cx="3111690" cy="4503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01FD2-BA4E-22EF-5267-685E0669C824}"/>
              </a:ext>
            </a:extLst>
          </p:cNvPr>
          <p:cNvSpPr/>
          <p:nvPr/>
        </p:nvSpPr>
        <p:spPr>
          <a:xfrm>
            <a:off x="3670323" y="1600437"/>
            <a:ext cx="1563761" cy="337545"/>
          </a:xfrm>
          <a:prstGeom prst="rect">
            <a:avLst/>
          </a:prstGeom>
          <a:solidFill>
            <a:srgbClr val="DE82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309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Round 4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SPORT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3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84" y="1562100"/>
            <a:ext cx="3795642" cy="373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latin typeface="+mj-lt"/>
              </a:rPr>
              <a:t>BONUS CLUE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8936D-3599-88B6-67CF-337AA05A917C}"/>
              </a:ext>
            </a:extLst>
          </p:cNvPr>
          <p:cNvSpPr txBox="1"/>
          <p:nvPr/>
        </p:nvSpPr>
        <p:spPr>
          <a:xfrm>
            <a:off x="6149995" y="733425"/>
            <a:ext cx="4889480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The first letters of your answers to this round should spell out a wintry weather phenomenon.</a:t>
            </a:r>
          </a:p>
          <a:p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777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9E4C5-644A-1A75-48FB-AF96DD3F6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33" name="Ink 103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033" name="Ink 103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0C167-7531-D4E5-E1A4-6F53BA36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210024"/>
            <a:ext cx="4926316" cy="135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latin typeface="+mj-lt"/>
              </a:rPr>
              <a:t>Question 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2B0626-BAE1-49AD-3654-1C4AB9EB5781}"/>
              </a:ext>
            </a:extLst>
          </p:cNvPr>
          <p:cNvSpPr txBox="1">
            <a:spLocks/>
          </p:cNvSpPr>
          <p:nvPr/>
        </p:nvSpPr>
        <p:spPr>
          <a:xfrm>
            <a:off x="1081863" y="3062235"/>
            <a:ext cx="4210390" cy="1704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spc="160" dirty="0">
                <a:latin typeface="Cambria" panose="02040503050406030204" pitchFamily="18" charset="0"/>
              </a:rPr>
              <a:t>Which </a:t>
            </a:r>
            <a:r>
              <a:rPr lang="en-US" sz="3200" b="1" spc="160" dirty="0">
                <a:latin typeface="Cambria" panose="02040503050406030204" pitchFamily="18" charset="0"/>
              </a:rPr>
              <a:t>country</a:t>
            </a:r>
            <a:r>
              <a:rPr lang="en-US" sz="3200" spc="160" dirty="0">
                <a:latin typeface="Cambria" panose="02040503050406030204" pitchFamily="18" charset="0"/>
              </a:rPr>
              <a:t> won the Men’s Euro 2024 tournament?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39FD30-D3B7-0AAE-3A72-C4879483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1071350"/>
            <a:ext cx="3248186" cy="42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8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DF2B4-4F4A-C7BD-C2BE-8E9B46B3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F831-7862-517C-9A90-9CBCAFE0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19F1-9C66-47F6-07DD-08C6276E3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What is the </a:t>
            </a:r>
            <a:r>
              <a:rPr lang="en-GB" sz="3200" b="1" dirty="0"/>
              <a:t>nationality</a:t>
            </a:r>
            <a:r>
              <a:rPr lang="en-GB" sz="3200" dirty="0"/>
              <a:t> of the top scorer in the 2023-24 Premier League?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E8794-D8E2-5BD6-6B3F-D4A60400F371}"/>
              </a:ext>
            </a:extLst>
          </p:cNvPr>
          <p:cNvSpPr txBox="1"/>
          <p:nvPr/>
        </p:nvSpPr>
        <p:spPr>
          <a:xfrm>
            <a:off x="2085159" y="4284988"/>
            <a:ext cx="4701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2023-24 top scorer was a Manchester City player.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0DABB1-BFD0-9562-6296-AA0FA7AEC919}"/>
              </a:ext>
            </a:extLst>
          </p:cNvPr>
          <p:cNvSpPr/>
          <p:nvPr/>
        </p:nvSpPr>
        <p:spPr>
          <a:xfrm>
            <a:off x="2085159" y="4309127"/>
            <a:ext cx="4701396" cy="120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8194" name="Picture 2" descr="Free norway flag national flag vector">
            <a:extLst>
              <a:ext uri="{FF2B5EF4-FFF2-40B4-BE49-F238E27FC236}">
                <a16:creationId xmlns:a16="http://schemas.microsoft.com/office/drawing/2014/main" id="{DF8AC327-6A61-E15B-DEE2-8BDA4505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6" y="4138737"/>
            <a:ext cx="2312490" cy="15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E4CBB7-8DC9-C0B2-355C-945ABD368667}"/>
              </a:ext>
            </a:extLst>
          </p:cNvPr>
          <p:cNvSpPr/>
          <p:nvPr/>
        </p:nvSpPr>
        <p:spPr>
          <a:xfrm>
            <a:off x="7350124" y="4135559"/>
            <a:ext cx="2312491" cy="15409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15822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5D55D-8A31-2371-BD3F-ABA180786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7C33-BD53-E348-9304-EDA2A446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77A14-92F6-2489-57C4-FEF912E8A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14" y="1006038"/>
            <a:ext cx="6259183" cy="35615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b="1" dirty="0"/>
              <a:t>Who</a:t>
            </a:r>
            <a:r>
              <a:rPr lang="en-GB" sz="3200" dirty="0"/>
              <a:t> deputised as England Men’s cricket captain in the absence of Ben Stokes in a number of Test matches this year?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824F70-87E6-5EFB-1219-671418B943FF}"/>
              </a:ext>
            </a:extLst>
          </p:cNvPr>
          <p:cNvSpPr txBox="1"/>
          <p:nvPr/>
        </p:nvSpPr>
        <p:spPr>
          <a:xfrm>
            <a:off x="5902811" y="4830846"/>
            <a:ext cx="4701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His surname is what the head of the Catholic church is most commonly known as.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1B8BD-4FA2-ABE3-3E15-E4BB89B1035D}"/>
              </a:ext>
            </a:extLst>
          </p:cNvPr>
          <p:cNvSpPr/>
          <p:nvPr/>
        </p:nvSpPr>
        <p:spPr>
          <a:xfrm>
            <a:off x="5825482" y="4650323"/>
            <a:ext cx="4701396" cy="1755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16850-923D-555B-F55B-0DC554753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697" y="603623"/>
            <a:ext cx="3843510" cy="3561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29AA6-6C6C-747E-6C7D-217832A2C245}"/>
              </a:ext>
            </a:extLst>
          </p:cNvPr>
          <p:cNvSpPr txBox="1"/>
          <p:nvPr/>
        </p:nvSpPr>
        <p:spPr>
          <a:xfrm>
            <a:off x="812800" y="4567592"/>
            <a:ext cx="47013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His first name has been one of the most popular names for baby boys in England and Wales in recent years.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2E70AC-21A1-5D7C-3FC1-252410DA8C53}"/>
              </a:ext>
            </a:extLst>
          </p:cNvPr>
          <p:cNvSpPr/>
          <p:nvPr/>
        </p:nvSpPr>
        <p:spPr>
          <a:xfrm>
            <a:off x="812800" y="4650323"/>
            <a:ext cx="4701396" cy="1755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</p:spTree>
    <p:extLst>
      <p:ext uri="{BB962C8B-B14F-4D97-AF65-F5344CB8AC3E}">
        <p14:creationId xmlns:p14="http://schemas.microsoft.com/office/powerpoint/2010/main" val="19392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BB247-6EB1-2EE7-0B59-323661279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3183-3750-11E5-6C89-6796182E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B8568-298C-C28B-4814-30C976C3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368807" cy="20660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</a:t>
            </a:r>
            <a:r>
              <a:rPr lang="en-GB" sz="3200" b="1" dirty="0"/>
              <a:t>Grand Slam tournament</a:t>
            </a:r>
            <a:r>
              <a:rPr lang="en-GB" sz="3200" dirty="0"/>
              <a:t> did Barbora </a:t>
            </a:r>
            <a:r>
              <a:rPr lang="en-GB" sz="3200" dirty="0" err="1"/>
              <a:t>Krejčíková</a:t>
            </a:r>
            <a:r>
              <a:rPr lang="en-GB" sz="3200" dirty="0"/>
              <a:t> win in 2024?</a:t>
            </a:r>
          </a:p>
        </p:txBody>
      </p:sp>
      <p:pic>
        <p:nvPicPr>
          <p:cNvPr id="5" name="Picture 2" descr="Free tennis ball yellow vector">
            <a:extLst>
              <a:ext uri="{FF2B5EF4-FFF2-40B4-BE49-F238E27FC236}">
                <a16:creationId xmlns:a16="http://schemas.microsoft.com/office/drawing/2014/main" id="{7A1617BE-3A7C-F919-EB89-02F5414FD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15" y="3925921"/>
            <a:ext cx="1495553" cy="15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E876C6-6D0A-05FA-69DE-5A22DAB40856}"/>
              </a:ext>
            </a:extLst>
          </p:cNvPr>
          <p:cNvSpPr/>
          <p:nvPr/>
        </p:nvSpPr>
        <p:spPr>
          <a:xfrm>
            <a:off x="4106762" y="3862830"/>
            <a:ext cx="2321861" cy="1632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10089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35423-4E27-1AE4-F4F7-42A5421A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84" y="1562100"/>
            <a:ext cx="3795642" cy="373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latin typeface="+mj-lt"/>
              </a:rPr>
              <a:t>BONUS CLUE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8936D-3599-88B6-67CF-337AA05A917C}"/>
              </a:ext>
            </a:extLst>
          </p:cNvPr>
          <p:cNvSpPr txBox="1"/>
          <p:nvPr/>
        </p:nvSpPr>
        <p:spPr>
          <a:xfrm>
            <a:off x="6149995" y="733425"/>
            <a:ext cx="4889480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The first letters of your answers to Round 1 should spell out a Christmassy eight-letter word.</a:t>
            </a:r>
          </a:p>
          <a:p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4417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1B7AF-0D3E-9B8D-F0DA-094F32B5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1C3A-082F-81AB-8EA6-CFD8F740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BDC40-C44B-3F2C-74A7-78C6AAF7A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Ireland won the Six Nations Championship in 2024. Which </a:t>
            </a:r>
            <a:r>
              <a:rPr lang="en-GB" sz="3200" b="1" dirty="0"/>
              <a:t>country</a:t>
            </a:r>
            <a:r>
              <a:rPr lang="en-GB" sz="3200" dirty="0"/>
              <a:t> came second?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5435B-A00B-DCF4-B4F6-50052FF6232B}"/>
              </a:ext>
            </a:extLst>
          </p:cNvPr>
          <p:cNvSpPr txBox="1"/>
          <p:nvPr/>
        </p:nvSpPr>
        <p:spPr>
          <a:xfrm>
            <a:off x="2085159" y="4284988"/>
            <a:ext cx="470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was </a:t>
            </a:r>
            <a:r>
              <a:rPr lang="en-GB" sz="2800" b="1" dirty="0">
                <a:latin typeface="Cambria" panose="02040503050406030204" pitchFamily="18" charset="0"/>
              </a:rPr>
              <a:t>not</a:t>
            </a:r>
            <a:r>
              <a:rPr lang="en-GB" sz="2800" dirty="0">
                <a:latin typeface="Cambria" panose="02040503050406030204" pitchFamily="18" charset="0"/>
              </a:rPr>
              <a:t> a Home Nation.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37109-0CF8-1A27-7582-4017CDF74A0F}"/>
              </a:ext>
            </a:extLst>
          </p:cNvPr>
          <p:cNvSpPr/>
          <p:nvPr/>
        </p:nvSpPr>
        <p:spPr>
          <a:xfrm>
            <a:off x="2085159" y="4210273"/>
            <a:ext cx="4010841" cy="6726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16873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78C7-503D-1DBC-1184-653DCF7E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8BF2-5FD5-34A8-C094-1CA97AC3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D3E89-8B22-36A5-6D77-AAC8DBA5E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107371"/>
            <a:ext cx="9595796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b="1" dirty="0"/>
              <a:t>Who</a:t>
            </a:r>
            <a:r>
              <a:rPr lang="en-GB" sz="3200" dirty="0"/>
              <a:t> was voted England Women’s Player of the Year 2023-24 at the FA England Awards?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A28DD6-C01D-C18D-EB05-2FC1E09F950B}"/>
              </a:ext>
            </a:extLst>
          </p:cNvPr>
          <p:cNvSpPr txBox="1">
            <a:spLocks/>
          </p:cNvSpPr>
          <p:nvPr/>
        </p:nvSpPr>
        <p:spPr>
          <a:xfrm>
            <a:off x="812800" y="3599628"/>
            <a:ext cx="9595796" cy="2651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b="0" i="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b="0" i="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b="0" i="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/>
              <a:t>She currently plays club football for Arsenal, having previously played for Manchester United.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0BC689-5B6B-27C4-2570-746964B8367C}"/>
              </a:ext>
            </a:extLst>
          </p:cNvPr>
          <p:cNvSpPr/>
          <p:nvPr/>
        </p:nvSpPr>
        <p:spPr>
          <a:xfrm>
            <a:off x="790754" y="4262932"/>
            <a:ext cx="9792940" cy="14876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3571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9AC0D-1186-C8CE-A55C-9EB93907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1FBD2-CE9C-D408-ADC5-D9F717C6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BA40-77FB-3432-D352-3907D2C09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159" y="1362975"/>
            <a:ext cx="8396322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b="1" dirty="0"/>
              <a:t>Which 16-year-old </a:t>
            </a:r>
            <a:r>
              <a:rPr lang="en-GB" sz="3200" dirty="0"/>
              <a:t>took his sport by storm on his way to the final of the PDC World Darts Championship, held at the start of 2024?</a:t>
            </a:r>
          </a:p>
          <a:p>
            <a:pPr marL="0" indent="0">
              <a:buNone/>
            </a:pPr>
            <a:r>
              <a:rPr lang="en-GB" sz="3200" dirty="0"/>
              <a:t>(First name and surname)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DBF5B-0B30-9B24-955C-BE803540E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032" y="3425990"/>
            <a:ext cx="3314700" cy="3035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31B949-F3C6-05DE-C77A-9402133F71A2}"/>
              </a:ext>
            </a:extLst>
          </p:cNvPr>
          <p:cNvSpPr/>
          <p:nvPr/>
        </p:nvSpPr>
        <p:spPr>
          <a:xfrm>
            <a:off x="7291032" y="3430562"/>
            <a:ext cx="3314700" cy="3030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18590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3A39D-BF1F-F773-9F95-EF79F724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7B61-798A-ED66-BA26-6D7EDA1B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79" y="3694860"/>
            <a:ext cx="4966991" cy="2233705"/>
          </a:xfrm>
        </p:spPr>
        <p:txBody>
          <a:bodyPr anchor="b">
            <a:normAutofit/>
          </a:bodyPr>
          <a:lstStyle/>
          <a:p>
            <a:r>
              <a:rPr lang="en-GB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227EB-E8C2-5054-1AAC-68326F3F47AA}"/>
              </a:ext>
            </a:extLst>
          </p:cNvPr>
          <p:cNvSpPr>
            <a:spLocks/>
          </p:cNvSpPr>
          <p:nvPr/>
        </p:nvSpPr>
        <p:spPr>
          <a:xfrm>
            <a:off x="5789578" y="1052341"/>
            <a:ext cx="4741081" cy="3578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Cambria" panose="02040503050406030204" pitchFamily="18" charset="0"/>
              </a:rPr>
              <a:t>Who</a:t>
            </a:r>
            <a:r>
              <a:rPr lang="en-GB" sz="3200" dirty="0">
                <a:latin typeface="Cambria" panose="02040503050406030204" pitchFamily="18" charset="0"/>
              </a:rPr>
              <a:t> finished runner up to Max Verstappen in the</a:t>
            </a:r>
          </a:p>
          <a:p>
            <a:pPr marL="0" indent="0">
              <a:buNone/>
            </a:pPr>
            <a:r>
              <a:rPr lang="en-GB" sz="3200" dirty="0">
                <a:latin typeface="Cambria" panose="02040503050406030204" pitchFamily="18" charset="0"/>
              </a:rPr>
              <a:t>2024 Formula 1</a:t>
            </a:r>
          </a:p>
          <a:p>
            <a:pPr marL="0" indent="0">
              <a:buNone/>
            </a:pPr>
            <a:r>
              <a:rPr lang="en-GB" sz="3200" dirty="0">
                <a:latin typeface="Cambria" panose="02040503050406030204" pitchFamily="18" charset="0"/>
              </a:rPr>
              <a:t>World Championship?</a:t>
            </a:r>
          </a:p>
          <a:p>
            <a:pPr marL="0" indent="0">
              <a:buNone/>
            </a:pPr>
            <a:r>
              <a:rPr lang="en-GB" sz="3200" dirty="0">
                <a:latin typeface="Cambria" panose="02040503050406030204" pitchFamily="18" charset="0"/>
              </a:rPr>
              <a:t>(First name and surname)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2042E-C314-9C3B-5CA2-89C304A11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79" y="990601"/>
            <a:ext cx="3679554" cy="38543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8B7769-563E-1680-1689-93E0FA507B96}"/>
              </a:ext>
            </a:extLst>
          </p:cNvPr>
          <p:cNvSpPr/>
          <p:nvPr/>
        </p:nvSpPr>
        <p:spPr>
          <a:xfrm>
            <a:off x="1110779" y="929435"/>
            <a:ext cx="3679554" cy="39155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9997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Bashar al-Assad recently fled his country and was granted political asylum in Russia.</a:t>
            </a:r>
          </a:p>
          <a:p>
            <a:pPr marL="0" indent="0">
              <a:buNone/>
            </a:pPr>
            <a:r>
              <a:rPr lang="en-GB" sz="3200" dirty="0"/>
              <a:t>Of which </a:t>
            </a:r>
            <a:r>
              <a:rPr lang="en-GB" sz="3200" b="1" dirty="0"/>
              <a:t>country</a:t>
            </a:r>
            <a:r>
              <a:rPr lang="en-GB" sz="3200" dirty="0"/>
              <a:t> was he president until his regime collapsed?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785244" y="4412536"/>
            <a:ext cx="374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is bordered by Türkiye, Iraq, Jordan, Israel, and Lebanon.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554377" y="4336186"/>
            <a:ext cx="3740943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11266" name="Picture 2" descr="Free syria flag national flag vector">
            <a:extLst>
              <a:ext uri="{FF2B5EF4-FFF2-40B4-BE49-F238E27FC236}">
                <a16:creationId xmlns:a16="http://schemas.microsoft.com/office/drawing/2014/main" id="{D8D85B3B-7D12-4236-1D02-FCC8AF970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67" y="4412536"/>
            <a:ext cx="2533176" cy="16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B13F7F-CB31-6BD9-678C-F8B7583DB87D}"/>
              </a:ext>
            </a:extLst>
          </p:cNvPr>
          <p:cNvSpPr/>
          <p:nvPr/>
        </p:nvSpPr>
        <p:spPr>
          <a:xfrm>
            <a:off x="6895968" y="4336186"/>
            <a:ext cx="2831692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16603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CD027-75BF-B98D-F922-F1CB23DFD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8589B6-7753-D61D-7952-D5365801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1285173-F54C-DC9B-B799-E00AA189C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56AD95-5FDD-1CA6-EAEB-7C41EC3C8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6AD58-61D3-683E-0C02-34BD2730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A6E1-C65F-BABC-F545-E2F4F529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Which </a:t>
            </a:r>
            <a:r>
              <a:rPr lang="en-GB" sz="3200" b="1" dirty="0"/>
              <a:t>social media network </a:t>
            </a:r>
            <a:r>
              <a:rPr lang="en-GB" sz="3200" dirty="0"/>
              <a:t>is set to banned in the USA from 19 January 2025, unless a legal appeal by its parent company succeeds?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DC24C-577E-AE61-9DF0-EE9A4E87B0DC}"/>
              </a:ext>
            </a:extLst>
          </p:cNvPr>
          <p:cNvSpPr txBox="1"/>
          <p:nvPr/>
        </p:nvSpPr>
        <p:spPr>
          <a:xfrm>
            <a:off x="2831297" y="4661584"/>
            <a:ext cx="6157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social network’s logo resembles a quaver (but not the crispy kind).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685F1-3827-2C77-0958-3BA40B39AE91}"/>
              </a:ext>
            </a:extLst>
          </p:cNvPr>
          <p:cNvSpPr/>
          <p:nvPr/>
        </p:nvSpPr>
        <p:spPr>
          <a:xfrm>
            <a:off x="2831297" y="4436180"/>
            <a:ext cx="6157060" cy="15536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20959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D973-429F-4515-5DDB-27E41CAF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637" y="1365357"/>
            <a:ext cx="8746341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In late 2024, it was announced that the world’s oldest Sunday newspaper </a:t>
            </a:r>
            <a:r>
              <a:rPr lang="en-GB" sz="3200" i="1" dirty="0"/>
              <a:t>The ________ </a:t>
            </a:r>
            <a:r>
              <a:rPr lang="en-GB" sz="3200" dirty="0"/>
              <a:t>will be sold to </a:t>
            </a:r>
            <a:r>
              <a:rPr lang="en-GB" sz="3200" i="1" dirty="0"/>
              <a:t>Tortoise Media</a:t>
            </a:r>
            <a:r>
              <a:rPr lang="en-GB" sz="32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220813" y="4388969"/>
            <a:ext cx="3810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It is currently the sister paper to </a:t>
            </a:r>
            <a:r>
              <a:rPr lang="en-GB" sz="2800" i="1" dirty="0">
                <a:latin typeface="Cambria" panose="02040503050406030204" pitchFamily="18" charset="0"/>
              </a:rPr>
              <a:t>The Guardian</a:t>
            </a:r>
            <a:r>
              <a:rPr lang="en-GB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128485" y="4388969"/>
            <a:ext cx="3967515" cy="139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C3AD2-D60F-7010-B9C7-106B22693A81}"/>
              </a:ext>
            </a:extLst>
          </p:cNvPr>
          <p:cNvSpPr txBox="1"/>
          <p:nvPr/>
        </p:nvSpPr>
        <p:spPr>
          <a:xfrm>
            <a:off x="6428807" y="4388969"/>
            <a:ext cx="3810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answer is an anagram of </a:t>
            </a:r>
            <a:r>
              <a:rPr lang="en-GB" sz="2800" i="1" dirty="0" err="1">
                <a:latin typeface="Cambria" panose="02040503050406030204" pitchFamily="18" charset="0"/>
              </a:rPr>
              <a:t>soreverb</a:t>
            </a:r>
            <a:r>
              <a:rPr lang="en-GB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B2B9F-2DA8-20DA-D61C-20BFFF9A7046}"/>
              </a:ext>
            </a:extLst>
          </p:cNvPr>
          <p:cNvSpPr/>
          <p:nvPr/>
        </p:nvSpPr>
        <p:spPr>
          <a:xfrm>
            <a:off x="6271955" y="4388969"/>
            <a:ext cx="3967515" cy="1398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32331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8F5A0-B01C-0FD6-9B7F-62D31629C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78AAC7-439C-550C-523A-B804C19EE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9827D6-C14B-4399-5D8D-387C78AFE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4B22DB-8F4B-DA86-640E-F3CCACBE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65CCC-3DFE-13DF-03A6-321FC652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086AD-6BAF-ACE7-A699-D5568BB63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44" y="136297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2024 has been the year of AI.</a:t>
            </a:r>
          </a:p>
          <a:p>
            <a:pPr marL="0" indent="0">
              <a:buNone/>
            </a:pPr>
            <a:r>
              <a:rPr lang="en-GB" sz="3200" dirty="0"/>
              <a:t>What has been the most widely used generative </a:t>
            </a:r>
            <a:r>
              <a:rPr lang="en-GB" sz="3200" b="1" dirty="0"/>
              <a:t>AI chatbot </a:t>
            </a:r>
            <a:r>
              <a:rPr lang="en-GB" sz="3200" dirty="0"/>
              <a:t>of the year?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9E43D-5199-F151-2E6E-22376CBD8025}"/>
              </a:ext>
            </a:extLst>
          </p:cNvPr>
          <p:cNvSpPr txBox="1"/>
          <p:nvPr/>
        </p:nvSpPr>
        <p:spPr>
          <a:xfrm>
            <a:off x="2831297" y="4661584"/>
            <a:ext cx="3740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This was developed by a company called OpenAI.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10AC14-05F8-E38D-3211-C3A70D25B6F6}"/>
              </a:ext>
            </a:extLst>
          </p:cNvPr>
          <p:cNvSpPr/>
          <p:nvPr/>
        </p:nvSpPr>
        <p:spPr>
          <a:xfrm>
            <a:off x="2785244" y="4607247"/>
            <a:ext cx="3740943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</a:t>
            </a:r>
          </a:p>
        </p:txBody>
      </p:sp>
    </p:spTree>
    <p:extLst>
      <p:ext uri="{BB962C8B-B14F-4D97-AF65-F5344CB8AC3E}">
        <p14:creationId xmlns:p14="http://schemas.microsoft.com/office/powerpoint/2010/main" val="7907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0BF55-47A2-D593-F422-715F930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3007-6078-2641-DA65-C9E9E751E806}"/>
              </a:ext>
            </a:extLst>
          </p:cNvPr>
          <p:cNvSpPr txBox="1"/>
          <p:nvPr/>
        </p:nvSpPr>
        <p:spPr>
          <a:xfrm>
            <a:off x="2828654" y="4840893"/>
            <a:ext cx="4436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The answer is an anagram of </a:t>
            </a:r>
            <a:r>
              <a:rPr lang="en-GB" sz="2800" i="1" dirty="0">
                <a:latin typeface="Cambria" panose="02040503050406030204" pitchFamily="18" charset="0"/>
              </a:rPr>
              <a:t>shark malaria</a:t>
            </a:r>
            <a:r>
              <a:rPr lang="en-GB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B9394-FB2B-4115-5A6E-85BEC193D4C2}"/>
              </a:ext>
            </a:extLst>
          </p:cNvPr>
          <p:cNvSpPr/>
          <p:nvPr/>
        </p:nvSpPr>
        <p:spPr>
          <a:xfrm>
            <a:off x="2828653" y="4760190"/>
            <a:ext cx="4436303" cy="17649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A1AB-29F8-3526-F111-E7EC245DE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301947"/>
            <a:ext cx="7893845" cy="334970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Republican nominee Donald Trump was elected the next President of the United States in November 2024.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Who was his </a:t>
            </a:r>
            <a:r>
              <a:rPr lang="en-GB" sz="3200" b="1" dirty="0"/>
              <a:t>Democrat opponent</a:t>
            </a:r>
            <a:r>
              <a:rPr lang="en-GB" sz="3200" dirty="0"/>
              <a:t>?</a:t>
            </a:r>
          </a:p>
          <a:p>
            <a:pPr marL="0" indent="0">
              <a:buNone/>
            </a:pPr>
            <a:r>
              <a:rPr lang="en-GB" sz="3200" dirty="0"/>
              <a:t>(First name and last name)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F7FCD2-FBB5-8DEA-E2FF-5DEC291D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20" y="4811928"/>
            <a:ext cx="2284325" cy="17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526BC3-89DB-AC10-0DEA-F1E758C279A7}"/>
              </a:ext>
            </a:extLst>
          </p:cNvPr>
          <p:cNvSpPr/>
          <p:nvPr/>
        </p:nvSpPr>
        <p:spPr>
          <a:xfrm>
            <a:off x="7898004" y="4760190"/>
            <a:ext cx="2527974" cy="17649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  <p:pic>
        <p:nvPicPr>
          <p:cNvPr id="3076" name="Picture 4" descr="Free donald trump president silhouette vector">
            <a:extLst>
              <a:ext uri="{FF2B5EF4-FFF2-40B4-BE49-F238E27FC236}">
                <a16:creationId xmlns:a16="http://schemas.microsoft.com/office/drawing/2014/main" id="{09015386-AF1A-D705-33EB-AB4B4588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604" y="1301947"/>
            <a:ext cx="3012437" cy="26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630873-4E2D-257A-89AE-9208B60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3B9C90A-E430-26DD-5411-AF13C6048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29EAD9-2C0F-1D78-71E9-AF82C07C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E8B998-198D-03A3-9182-4364C047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67EEA-1BF8-13A0-897B-DCE3E68A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03623"/>
            <a:ext cx="3483155" cy="638581"/>
          </a:xfrm>
        </p:spPr>
        <p:txBody>
          <a:bodyPr anchor="t">
            <a:normAutofit/>
          </a:bodyPr>
          <a:lstStyle/>
          <a:p>
            <a:r>
              <a:rPr lang="en-GB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E04A-90D5-E7A8-5D09-1B4C9737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077" y="1356345"/>
            <a:ext cx="7893845" cy="26518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/>
              <a:t>Eight of the world’s ten most populated countries held national elections in 2024. Which </a:t>
            </a:r>
            <a:r>
              <a:rPr lang="en-GB" sz="3200" b="1" dirty="0"/>
              <a:t>country</a:t>
            </a:r>
            <a:r>
              <a:rPr lang="en-GB" sz="3200" dirty="0"/>
              <a:t> was the most populated democracy to hold national elections this year?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12474-1DA9-8C85-2885-182138A47045}"/>
              </a:ext>
            </a:extLst>
          </p:cNvPr>
          <p:cNvSpPr txBox="1"/>
          <p:nvPr/>
        </p:nvSpPr>
        <p:spPr>
          <a:xfrm>
            <a:off x="2425998" y="4625940"/>
            <a:ext cx="3254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642 million people voted in this election.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400898-29A9-98FF-8659-5EF1F41407E2}"/>
              </a:ext>
            </a:extLst>
          </p:cNvPr>
          <p:cNvSpPr/>
          <p:nvPr/>
        </p:nvSpPr>
        <p:spPr>
          <a:xfrm>
            <a:off x="2149077" y="4457607"/>
            <a:ext cx="3740943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1</a:t>
            </a:r>
          </a:p>
        </p:txBody>
      </p:sp>
      <p:pic>
        <p:nvPicPr>
          <p:cNvPr id="14338" name="Picture 2" descr="Free flag indian flag krishna vector">
            <a:extLst>
              <a:ext uri="{FF2B5EF4-FFF2-40B4-BE49-F238E27FC236}">
                <a16:creationId xmlns:a16="http://schemas.microsoft.com/office/drawing/2014/main" id="{565960CB-09A7-822A-78CB-24A1F61A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60" y="4453631"/>
            <a:ext cx="2718589" cy="181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11713D-8454-883E-1D18-6655292EFFBA}"/>
              </a:ext>
            </a:extLst>
          </p:cNvPr>
          <p:cNvSpPr/>
          <p:nvPr/>
        </p:nvSpPr>
        <p:spPr>
          <a:xfrm>
            <a:off x="6389114" y="4453631"/>
            <a:ext cx="2843209" cy="1813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Clue 2</a:t>
            </a:r>
          </a:p>
        </p:txBody>
      </p:sp>
    </p:spTree>
    <p:extLst>
      <p:ext uri="{BB962C8B-B14F-4D97-AF65-F5344CB8AC3E}">
        <p14:creationId xmlns:p14="http://schemas.microsoft.com/office/powerpoint/2010/main" val="1105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600CB1-0635-C643-BCC7-8F75C64309C5}">
  <we:reference id="wa104381909" version="2.3.0.0" store="en-001" storeType="OMEX"/>
  <we:alternateReferences>
    <we:reference id="WA104381909" version="2.3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1065</Words>
  <Application>Microsoft Macintosh PowerPoint</Application>
  <PresentationFormat>Widescreen</PresentationFormat>
  <Paragraphs>140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Batang</vt:lpstr>
      <vt:lpstr>Arial</vt:lpstr>
      <vt:lpstr>Calibri</vt:lpstr>
      <vt:lpstr>Cambria</vt:lpstr>
      <vt:lpstr>Helvetica</vt:lpstr>
      <vt:lpstr>ArchiveVTI</vt:lpstr>
      <vt:lpstr>Christmas Quiz</vt:lpstr>
      <vt:lpstr>Round 1 NEWS</vt:lpstr>
      <vt:lpstr>BONUS CLUE 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Round 2 musical anagrams</vt:lpstr>
      <vt:lpstr>Musical ANAGRAMS round</vt:lpstr>
      <vt:lpstr>Round 3 Film &amp; TV</vt:lpstr>
      <vt:lpstr>BONUS CLUE 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Round 4 SPORT</vt:lpstr>
      <vt:lpstr>BONUS CLUE 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Quiz</dc:title>
  <dc:creator>Sudeep Gokarakonda</dc:creator>
  <cp:lastModifiedBy>Sudeep Gokarakonda</cp:lastModifiedBy>
  <cp:revision>28</cp:revision>
  <dcterms:created xsi:type="dcterms:W3CDTF">2023-12-07T11:04:09Z</dcterms:created>
  <dcterms:modified xsi:type="dcterms:W3CDTF">2024-12-16T23:50:52Z</dcterms:modified>
</cp:coreProperties>
</file>